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26"/>
  </p:notesMasterIdLst>
  <p:sldIdLst>
    <p:sldId id="256" r:id="rId2"/>
    <p:sldId id="288" r:id="rId3"/>
    <p:sldId id="296" r:id="rId4"/>
    <p:sldId id="295" r:id="rId5"/>
    <p:sldId id="294" r:id="rId6"/>
    <p:sldId id="297" r:id="rId7"/>
    <p:sldId id="298" r:id="rId8"/>
    <p:sldId id="317" r:id="rId9"/>
    <p:sldId id="325" r:id="rId10"/>
    <p:sldId id="314" r:id="rId11"/>
    <p:sldId id="324" r:id="rId12"/>
    <p:sldId id="289" r:id="rId13"/>
    <p:sldId id="299" r:id="rId14"/>
    <p:sldId id="322" r:id="rId15"/>
    <p:sldId id="321" r:id="rId16"/>
    <p:sldId id="291" r:id="rId17"/>
    <p:sldId id="326" r:id="rId18"/>
    <p:sldId id="318" r:id="rId19"/>
    <p:sldId id="323" r:id="rId20"/>
    <p:sldId id="320" r:id="rId21"/>
    <p:sldId id="293" r:id="rId22"/>
    <p:sldId id="313" r:id="rId23"/>
    <p:sldId id="290" r:id="rId24"/>
    <p:sldId id="319" r:id="rId25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F129D1-CFC4-4525-B9B3-FEDFE205BFE7}">
  <a:tblStyle styleId="{9CF129D1-CFC4-4525-B9B3-FEDFE205BF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28"/>
    <p:restoredTop sz="71567"/>
  </p:normalViewPr>
  <p:slideViewPr>
    <p:cSldViewPr snapToGrid="0" snapToObjects="1">
      <p:cViewPr varScale="1">
        <p:scale>
          <a:sx n="106" d="100"/>
          <a:sy n="106" d="100"/>
        </p:scale>
        <p:origin x="128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Google Shape;3;n">
            <a:extLst>
              <a:ext uri="{FF2B5EF4-FFF2-40B4-BE49-F238E27FC236}">
                <a16:creationId xmlns:a16="http://schemas.microsoft.com/office/drawing/2014/main" id="{457E33E3-1131-7943-ACA3-ED5E978759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6096000 w 120000"/>
              <a:gd name="T3" fmla="*/ 0 h 120000"/>
              <a:gd name="T4" fmla="*/ 6096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Google Shape;4;n">
            <a:extLst>
              <a:ext uri="{FF2B5EF4-FFF2-40B4-BE49-F238E27FC236}">
                <a16:creationId xmlns:a16="http://schemas.microsoft.com/office/drawing/2014/main" id="{FA42C5B4-DB87-0B40-BC40-E3BE2A2D9A5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we start a new topic in Data Abstractions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6200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Puzzle these out with a neighbor.</a:t>
            </a:r>
          </a:p>
          <a:p>
            <a:r>
              <a:rPr lang="en-US" dirty="0"/>
              <a:t>Use the same kind of thinking that you did for the money.</a:t>
            </a:r>
          </a:p>
          <a:p>
            <a:endParaRPr lang="en-US" dirty="0"/>
          </a:p>
          <a:p>
            <a:r>
              <a:rPr lang="en-US" dirty="0"/>
              <a:t>Note: Unlike the money example, there is only one way to represent each of these values.</a:t>
            </a:r>
          </a:p>
        </p:txBody>
      </p:sp>
    </p:spTree>
    <p:extLst>
      <p:ext uri="{BB962C8B-B14F-4D97-AF65-F5344CB8AC3E}">
        <p14:creationId xmlns:p14="http://schemas.microsoft.com/office/powerpoint/2010/main" val="1825802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 to the prior slide.</a:t>
            </a:r>
          </a:p>
        </p:txBody>
      </p:sp>
    </p:spTree>
    <p:extLst>
      <p:ext uri="{BB962C8B-B14F-4D97-AF65-F5344CB8AC3E}">
        <p14:creationId xmlns:p14="http://schemas.microsoft.com/office/powerpoint/2010/main" val="1407341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what’s going on…</a:t>
            </a:r>
          </a:p>
          <a:p>
            <a:r>
              <a:rPr lang="en-US" dirty="0"/>
              <a:t>Let’s think about base 10 (decimal) numbers</a:t>
            </a:r>
          </a:p>
          <a:p>
            <a:r>
              <a:rPr lang="en-US" dirty="0"/>
              <a:t>  - This should seem simple because we use these all the time</a:t>
            </a:r>
          </a:p>
          <a:p>
            <a:r>
              <a:rPr lang="en-US" dirty="0"/>
              <a:t>  - So while we know this about them, we often forget about how they actually work.</a:t>
            </a:r>
          </a:p>
          <a:p>
            <a:r>
              <a:rPr lang="en-US" dirty="0"/>
              <a:t>  - But being explicit about this will help us understand how we can represent numbers in binary as well.</a:t>
            </a:r>
          </a:p>
          <a:p>
            <a:endParaRPr lang="en-US" dirty="0"/>
          </a:p>
          <a:p>
            <a:r>
              <a:rPr lang="en-US" dirty="0"/>
              <a:t>501 base 10</a:t>
            </a:r>
          </a:p>
          <a:p>
            <a:r>
              <a:rPr lang="en-US" dirty="0"/>
              <a:t> - I will use subscripts to indicate the base of the number when it is not clear from the context.</a:t>
            </a:r>
          </a:p>
          <a:p>
            <a:endParaRPr lang="en-US" dirty="0"/>
          </a:p>
          <a:p>
            <a:r>
              <a:rPr lang="en-US" dirty="0"/>
              <a:t>5 * 100 + 0*10 + 1*1</a:t>
            </a:r>
          </a:p>
          <a:p>
            <a:r>
              <a:rPr lang="en-US" dirty="0"/>
              <a:t>  - 5 hundreds</a:t>
            </a:r>
          </a:p>
          <a:p>
            <a:r>
              <a:rPr lang="en-US" dirty="0"/>
              <a:t>  - 0 tens</a:t>
            </a:r>
          </a:p>
          <a:p>
            <a:r>
              <a:rPr lang="en-US" dirty="0"/>
              <a:t>  - 1 one</a:t>
            </a:r>
          </a:p>
          <a:p>
            <a:endParaRPr lang="en-US" dirty="0"/>
          </a:p>
          <a:p>
            <a:r>
              <a:rPr lang="en-US" dirty="0"/>
              <a:t>Or this can also be represented using powers of 10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which is why we call it base 10.</a:t>
            </a:r>
          </a:p>
          <a:p>
            <a:r>
              <a:rPr lang="en-US" dirty="0"/>
              <a:t>  - 5 10^2s</a:t>
            </a:r>
          </a:p>
          <a:p>
            <a:r>
              <a:rPr lang="en-US" dirty="0"/>
              <a:t>  - 0 10^1s</a:t>
            </a:r>
          </a:p>
          <a:p>
            <a:r>
              <a:rPr lang="en-US" dirty="0"/>
              <a:t>  - 1 10^0s</a:t>
            </a:r>
          </a:p>
          <a:p>
            <a:endParaRPr lang="en-US" dirty="0"/>
          </a:p>
          <a:p>
            <a:r>
              <a:rPr lang="en-US" dirty="0"/>
              <a:t>Recall that any number raised to the power of 0 is 1.</a:t>
            </a:r>
          </a:p>
          <a:p>
            <a:r>
              <a:rPr lang="en-US" dirty="0"/>
              <a:t>1234^0 = 1</a:t>
            </a:r>
          </a:p>
          <a:p>
            <a:r>
              <a:rPr lang="en-US" dirty="0"/>
              <a:t>10^0 = 1</a:t>
            </a:r>
          </a:p>
          <a:p>
            <a:r>
              <a:rPr lang="en-US" dirty="0"/>
              <a:t>2^0 = 1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870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base 2</a:t>
            </a:r>
          </a:p>
          <a:p>
            <a:r>
              <a:rPr lang="en-US" dirty="0"/>
              <a:t>  - we just change the base …</a:t>
            </a:r>
          </a:p>
          <a:p>
            <a:r>
              <a:rPr lang="en-US" dirty="0"/>
              <a:t>    - 2^2, 2^1, 2^0</a:t>
            </a:r>
          </a:p>
          <a:p>
            <a:r>
              <a:rPr lang="en-US" dirty="0"/>
              <a:t>    - so we get 1’s, 2’s, 4’s columns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Here the subscript 2 helps…</a:t>
            </a:r>
          </a:p>
          <a:p>
            <a:r>
              <a:rPr lang="en-US" dirty="0"/>
              <a:t>  - is it one hundred and ten base 10?</a:t>
            </a:r>
          </a:p>
          <a:p>
            <a:r>
              <a:rPr lang="en-US" dirty="0"/>
              <a:t>  - or 110 binary (base 2)?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922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them work these out</a:t>
            </a:r>
          </a:p>
          <a:p>
            <a:r>
              <a:rPr lang="en-US" dirty="0"/>
              <a:t>Showing the work as on the previous slide.</a:t>
            </a:r>
          </a:p>
          <a:p>
            <a:endParaRPr lang="en-US" dirty="0"/>
          </a:p>
          <a:p>
            <a:r>
              <a:rPr lang="en-US" dirty="0"/>
              <a:t>Then if there is a need do one as another example.</a:t>
            </a:r>
          </a:p>
        </p:txBody>
      </p:sp>
    </p:spTree>
    <p:extLst>
      <p:ext uri="{BB962C8B-B14F-4D97-AF65-F5344CB8AC3E}">
        <p14:creationId xmlns:p14="http://schemas.microsoft.com/office/powerpoint/2010/main" val="21444256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 to the prior sl9ide.</a:t>
            </a:r>
          </a:p>
        </p:txBody>
      </p:sp>
    </p:spTree>
    <p:extLst>
      <p:ext uri="{BB962C8B-B14F-4D97-AF65-F5344CB8AC3E}">
        <p14:creationId xmlns:p14="http://schemas.microsoft.com/office/powerpoint/2010/main" val="1160942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Walk through this one.</a:t>
            </a:r>
          </a:p>
          <a:p>
            <a:endParaRPr lang="en-US" dirty="0"/>
          </a:p>
          <a:p>
            <a:r>
              <a:rPr lang="en-US" dirty="0"/>
              <a:t>You did conversions this way earlier intuitively.</a:t>
            </a:r>
          </a:p>
          <a:p>
            <a:r>
              <a:rPr lang="en-US" dirty="0"/>
              <a:t>Here is a process you can use.</a:t>
            </a:r>
          </a:p>
          <a:p>
            <a:r>
              <a:rPr lang="en-US" dirty="0"/>
              <a:t>  - Write out the powers of two</a:t>
            </a:r>
          </a:p>
          <a:p>
            <a:r>
              <a:rPr lang="en-US" dirty="0"/>
              <a:t>  - Expand them to base 10 values if you like</a:t>
            </a:r>
          </a:p>
          <a:p>
            <a:r>
              <a:rPr lang="en-US" dirty="0"/>
              <a:t>    - or just start here if you know them.</a:t>
            </a:r>
          </a:p>
          <a:p>
            <a:r>
              <a:rPr lang="en-US" dirty="0"/>
              <a:t>  - Fill in blanks from left to right with either:</a:t>
            </a:r>
          </a:p>
          <a:p>
            <a:r>
              <a:rPr lang="en-US" dirty="0"/>
              <a:t>    - 0 if the value to be represented is &lt; the value of the place</a:t>
            </a:r>
          </a:p>
          <a:p>
            <a:r>
              <a:rPr lang="en-US" dirty="0"/>
              <a:t>    - 1 if the value to be represented it &gt;= the value of the place</a:t>
            </a:r>
          </a:p>
          <a:p>
            <a:r>
              <a:rPr lang="en-US" dirty="0"/>
              <a:t>      - subtract the value of the place from the number to be represented.</a:t>
            </a:r>
          </a:p>
          <a:p>
            <a:r>
              <a:rPr lang="en-US" dirty="0"/>
              <a:t>  - Continue until you reach 0.</a:t>
            </a:r>
          </a:p>
          <a:p>
            <a:endParaRPr lang="en-US" dirty="0"/>
          </a:p>
          <a:p>
            <a:r>
              <a:rPr lang="en-US" dirty="0"/>
              <a:t>When doing decimal to binary, you will be told how many bits are to be used</a:t>
            </a:r>
          </a:p>
          <a:p>
            <a:r>
              <a:rPr lang="en-US" dirty="0"/>
              <a:t>  - The number will be written with that many bits </a:t>
            </a:r>
          </a:p>
          <a:p>
            <a:r>
              <a:rPr lang="en-US" dirty="0"/>
              <a:t>    - use leading zeros if necessary.</a:t>
            </a:r>
          </a:p>
          <a:p>
            <a:r>
              <a:rPr lang="en-US" dirty="0"/>
              <a:t>    - This is like was mentioned earlier.</a:t>
            </a:r>
          </a:p>
          <a:p>
            <a:r>
              <a:rPr lang="en-US" dirty="0"/>
              <a:t>      - The computer is built to work with a specific number of bits</a:t>
            </a:r>
          </a:p>
          <a:p>
            <a:r>
              <a:rPr lang="en-US" dirty="0"/>
              <a:t>      - So if a value doesn’t need that many the rest on the left will be 0’s</a:t>
            </a:r>
          </a:p>
          <a:p>
            <a:r>
              <a:rPr lang="en-US" dirty="0"/>
              <a:t>  - For example, if you were asked to represent 13 in 8 bits it would be:</a:t>
            </a:r>
          </a:p>
          <a:p>
            <a:r>
              <a:rPr lang="en-US" dirty="0"/>
              <a:t>      0000 1101</a:t>
            </a:r>
          </a:p>
          <a:p>
            <a:endParaRPr lang="en-US" dirty="0"/>
          </a:p>
          <a:p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0716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Animated step by step version of the problem on the </a:t>
            </a:r>
            <a:r>
              <a:rPr lang="en-US"/>
              <a:t>prior slide.</a:t>
            </a:r>
            <a:endParaRPr lang="en-US" dirty="0"/>
          </a:p>
          <a:p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5880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them work this one out.</a:t>
            </a:r>
          </a:p>
        </p:txBody>
      </p:sp>
    </p:spTree>
    <p:extLst>
      <p:ext uri="{BB962C8B-B14F-4D97-AF65-F5344CB8AC3E}">
        <p14:creationId xmlns:p14="http://schemas.microsoft.com/office/powerpoint/2010/main" val="12130278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 to the prior slide.</a:t>
            </a:r>
          </a:p>
        </p:txBody>
      </p:sp>
    </p:spTree>
    <p:extLst>
      <p:ext uri="{BB962C8B-B14F-4D97-AF65-F5344CB8AC3E}">
        <p14:creationId xmlns:p14="http://schemas.microsoft.com/office/powerpoint/2010/main" val="2481806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look at all of these topics.</a:t>
            </a:r>
          </a:p>
          <a:p>
            <a:r>
              <a:rPr lang="en-US" dirty="0"/>
              <a:t>They will give us a basis for understanding a wide range of data and information representation.</a:t>
            </a:r>
          </a:p>
          <a:p>
            <a:r>
              <a:rPr lang="en-US" dirty="0"/>
              <a:t>But there are lots more.</a:t>
            </a:r>
          </a:p>
          <a:p>
            <a:r>
              <a:rPr lang="en-US" dirty="0"/>
              <a:t>When it it reduced all the way down, remember that</a:t>
            </a:r>
          </a:p>
          <a:p>
            <a:r>
              <a:rPr lang="en-US" dirty="0"/>
              <a:t>  - Everything in the computer is an electrical signal (a voltage)</a:t>
            </a:r>
          </a:p>
          <a:p>
            <a:r>
              <a:rPr lang="en-US" dirty="0"/>
              <a:t>  - or a 0 or a 1.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5332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the first one…</a:t>
            </a:r>
          </a:p>
          <a:p>
            <a:r>
              <a:rPr lang="en-US" dirty="0"/>
              <a:t>  - ask them to do the other two and compare notes.</a:t>
            </a:r>
          </a:p>
          <a:p>
            <a:r>
              <a:rPr lang="en-US" dirty="0"/>
              <a:t>  - work out any differences amongst yourselves.</a:t>
            </a:r>
          </a:p>
          <a:p>
            <a:endParaRPr lang="en-US" dirty="0"/>
          </a:p>
          <a:p>
            <a:r>
              <a:rPr lang="en-US" dirty="0"/>
              <a:t>When practicing and learning it is a good idea to:</a:t>
            </a:r>
          </a:p>
          <a:p>
            <a:r>
              <a:rPr lang="en-US" dirty="0"/>
              <a:t>  - Convert values being added to base 10</a:t>
            </a:r>
          </a:p>
          <a:p>
            <a:r>
              <a:rPr lang="en-US" dirty="0"/>
              <a:t>  - Do the addition in binary</a:t>
            </a:r>
          </a:p>
          <a:p>
            <a:r>
              <a:rPr lang="en-US" dirty="0"/>
              <a:t>  - Convert the binary result to base 10</a:t>
            </a:r>
          </a:p>
          <a:p>
            <a:r>
              <a:rPr lang="en-US" dirty="0"/>
              <a:t>  - Then check against the addition in base 10.</a:t>
            </a:r>
          </a:p>
        </p:txBody>
      </p:sp>
    </p:spTree>
    <p:extLst>
      <p:ext uri="{BB962C8B-B14F-4D97-AF65-F5344CB8AC3E}">
        <p14:creationId xmlns:p14="http://schemas.microsoft.com/office/powerpoint/2010/main" val="9549084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Solutions to the prior slide.</a:t>
            </a:r>
          </a:p>
        </p:txBody>
      </p:sp>
    </p:spTree>
    <p:extLst>
      <p:ext uri="{BB962C8B-B14F-4D97-AF65-F5344CB8AC3E}">
        <p14:creationId xmlns:p14="http://schemas.microsoft.com/office/powerpoint/2010/main" val="3475734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Note: Individual images may be covered by their own licensing agreements and were incorporated here under fair use.  Their use in this slide deck does not change or alter their licensing.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9303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them work this one out!</a:t>
            </a:r>
          </a:p>
          <a:p>
            <a:endParaRPr lang="en-US" dirty="0"/>
          </a:p>
          <a:p>
            <a:r>
              <a:rPr lang="en-US" dirty="0"/>
              <a:t>If more bits, just keep increasing the power of 2.</a:t>
            </a:r>
          </a:p>
          <a:p>
            <a:endParaRPr lang="en-US" dirty="0"/>
          </a:p>
          <a:p>
            <a:r>
              <a:rPr lang="en-US" dirty="0"/>
              <a:t>Good example of why we need the subscripts.</a:t>
            </a:r>
          </a:p>
          <a:p>
            <a:endParaRPr lang="en-US" dirty="0"/>
          </a:p>
          <a:p>
            <a:r>
              <a:rPr lang="en-US" dirty="0"/>
              <a:t>Use them in your work to avoid any ambiguity.</a:t>
            </a:r>
          </a:p>
        </p:txBody>
      </p:sp>
    </p:spTree>
    <p:extLst>
      <p:ext uri="{BB962C8B-B14F-4D97-AF65-F5344CB8AC3E}">
        <p14:creationId xmlns:p14="http://schemas.microsoft.com/office/powerpoint/2010/main" val="27775811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Cover the values in the first one.</a:t>
            </a:r>
          </a:p>
          <a:p>
            <a:r>
              <a:rPr lang="en-US" dirty="0"/>
              <a:t>  4 + 8 = 12</a:t>
            </a:r>
          </a:p>
          <a:p>
            <a:r>
              <a:rPr lang="en-US" dirty="0"/>
              <a:t>  1</a:t>
            </a:r>
          </a:p>
          <a:p>
            <a:endParaRPr lang="en-US" dirty="0"/>
          </a:p>
          <a:p>
            <a:r>
              <a:rPr lang="en-US" dirty="0"/>
              <a:t>  1 + 4 + 8 = 13.</a:t>
            </a:r>
          </a:p>
          <a:p>
            <a:endParaRPr lang="en-US" dirty="0"/>
          </a:p>
          <a:p>
            <a:r>
              <a:rPr lang="en-US" dirty="0"/>
              <a:t>When practicing and learning: </a:t>
            </a:r>
          </a:p>
          <a:p>
            <a:r>
              <a:rPr lang="en-US" dirty="0"/>
              <a:t>  Convert values to base 10</a:t>
            </a:r>
          </a:p>
          <a:p>
            <a:r>
              <a:rPr lang="en-US" dirty="0"/>
              <a:t>  Do the addition in binary</a:t>
            </a:r>
          </a:p>
          <a:p>
            <a:r>
              <a:rPr lang="en-US" dirty="0"/>
              <a:t>  Convert result to base 10</a:t>
            </a:r>
          </a:p>
          <a:p>
            <a:r>
              <a:rPr lang="en-US" dirty="0"/>
              <a:t>  Then check against base 10 addition.</a:t>
            </a:r>
          </a:p>
        </p:txBody>
      </p:sp>
    </p:spTree>
    <p:extLst>
      <p:ext uri="{BB962C8B-B14F-4D97-AF65-F5344CB8AC3E}">
        <p14:creationId xmlns:p14="http://schemas.microsoft.com/office/powerpoint/2010/main" val="1070669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With all the 1’s and 0’s running around it will be helpful to have some terminology to help us identify which parts we are talking about.</a:t>
            </a:r>
          </a:p>
          <a:p>
            <a:endParaRPr lang="en-US" dirty="0"/>
          </a:p>
          <a:p>
            <a:r>
              <a:rPr lang="en-US" dirty="0"/>
              <a:t>Binary</a:t>
            </a:r>
          </a:p>
          <a:p>
            <a:r>
              <a:rPr lang="en-US" dirty="0"/>
              <a:t>  - base 2 or radix 2</a:t>
            </a:r>
          </a:p>
          <a:p>
            <a:r>
              <a:rPr lang="en-US" dirty="0"/>
              <a:t>  - uses bits with value of 0 or 1.</a:t>
            </a:r>
          </a:p>
          <a:p>
            <a:r>
              <a:rPr lang="en-US" dirty="0"/>
              <a:t>Decimal</a:t>
            </a:r>
          </a:p>
          <a:p>
            <a:r>
              <a:rPr lang="en-US" dirty="0"/>
              <a:t>  - base 10 or radix 10</a:t>
            </a:r>
          </a:p>
          <a:p>
            <a:r>
              <a:rPr lang="en-US" dirty="0"/>
              <a:t>  - used digits with value 0…9.</a:t>
            </a:r>
          </a:p>
          <a:p>
            <a:endParaRPr lang="en-US" dirty="0"/>
          </a:p>
          <a:p>
            <a:r>
              <a:rPr lang="en-US" dirty="0"/>
              <a:t>Byte is an ordered collection of 8 adjacent 1’s and 0’s. </a:t>
            </a:r>
          </a:p>
          <a:p>
            <a:r>
              <a:rPr lang="en-US" dirty="0"/>
              <a:t>The individual 1’s and 0’s are called bits.</a:t>
            </a:r>
          </a:p>
          <a:p>
            <a:endParaRPr lang="en-US" dirty="0"/>
          </a:p>
          <a:p>
            <a:r>
              <a:rPr lang="en-US" dirty="0"/>
              <a:t>In a longer string of bits, bytes will usually begin at an offset from the right that is a multiple of 8.</a:t>
            </a:r>
          </a:p>
          <a:p>
            <a:r>
              <a:rPr lang="en-US" dirty="0"/>
              <a:t>  - will also often write with with a space every 4 bits</a:t>
            </a:r>
          </a:p>
          <a:p>
            <a:r>
              <a:rPr lang="en-US" dirty="0"/>
              <a:t>  - this does not have any meaning, it just make it easier to read.</a:t>
            </a:r>
          </a:p>
          <a:p>
            <a:endParaRPr lang="en-US" dirty="0"/>
          </a:p>
          <a:p>
            <a:r>
              <a:rPr lang="en-US" dirty="0"/>
              <a:t>Least significant Byte – think about least significant digit in base 10 –right most digit</a:t>
            </a:r>
          </a:p>
          <a:p>
            <a:r>
              <a:rPr lang="en-US" dirty="0"/>
              <a:t>Most significant Byte – think about most significant digit in base 10.</a:t>
            </a:r>
          </a:p>
          <a:p>
            <a:endParaRPr lang="en-US" dirty="0"/>
          </a:p>
          <a:p>
            <a:r>
              <a:rPr lang="en-US" dirty="0"/>
              <a:t>Can similarly talk about the most or least significant bit – better to call it most significant bit position</a:t>
            </a:r>
          </a:p>
          <a:p>
            <a:r>
              <a:rPr lang="en-US" dirty="0"/>
              <a:t>  - right most or left most bit in whatever we are looking at (byte or longer string)</a:t>
            </a:r>
          </a:p>
          <a:p>
            <a:r>
              <a:rPr lang="en-US" dirty="0"/>
              <a:t>  - written with leading zeros – so </a:t>
            </a:r>
            <a:r>
              <a:rPr lang="en-US" dirty="0" err="1"/>
              <a:t>MSb</a:t>
            </a:r>
            <a:r>
              <a:rPr lang="en-US" dirty="0"/>
              <a:t> is whichever value is in the leftmost spot</a:t>
            </a:r>
          </a:p>
          <a:p>
            <a:r>
              <a:rPr lang="en-US" dirty="0"/>
              <a:t>  - Contrast with MS digit – where in base 10 we don’t typically write leading 0’s</a:t>
            </a:r>
          </a:p>
          <a:p>
            <a:r>
              <a:rPr lang="en-US" dirty="0"/>
              <a:t>    - In binary we are often talking about a computer.</a:t>
            </a:r>
          </a:p>
          <a:p>
            <a:r>
              <a:rPr lang="en-US" dirty="0"/>
              <a:t>    - Computers are built to manipulate fixed length binary values (more in a bit ;).</a:t>
            </a:r>
          </a:p>
          <a:p>
            <a:r>
              <a:rPr lang="en-US" dirty="0"/>
              <a:t>    - So, if a value has leading 0’s they are included.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610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Word – 32 bits conventionally in modern programing languages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 little complicated in common use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- When we say 32 or 64 bit computer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means that computer can operates on 32 or 64 bits at a time.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- Frequently you will hear that the computer has a 32 or 64 bit word size.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For our purposes, when I say word, I’ll be referring to 32 bits.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If I want to talk about 64 bits, I’ll say “Double Word”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if you ever wondered where the Java datatype double comes from… this is it.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double values use 64 bits (more later)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511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Pie:</a:t>
            </a:r>
          </a:p>
          <a:p>
            <a:r>
              <a:rPr lang="en-US" dirty="0"/>
              <a:t>  - Yummy desert (English and many others)</a:t>
            </a:r>
          </a:p>
          <a:p>
            <a:r>
              <a:rPr lang="en-US" dirty="0"/>
              <a:t>  - Bird (French)</a:t>
            </a:r>
          </a:p>
          <a:p>
            <a:r>
              <a:rPr lang="en-US" dirty="0"/>
              <a:t>  - Foot (Spanish)</a:t>
            </a:r>
          </a:p>
          <a:p>
            <a:r>
              <a:rPr lang="en-US" dirty="0"/>
              <a:t>  - Devout (Italian)</a:t>
            </a:r>
          </a:p>
          <a:p>
            <a:r>
              <a:rPr lang="en-US" dirty="0"/>
              <a:t>  - Market (Romanian)</a:t>
            </a:r>
          </a:p>
          <a:p>
            <a:endParaRPr lang="en-US" dirty="0"/>
          </a:p>
          <a:p>
            <a:r>
              <a:rPr lang="en-US" dirty="0"/>
              <a:t>  Some others:</a:t>
            </a:r>
          </a:p>
          <a:p>
            <a:r>
              <a:rPr lang="en-US" dirty="0"/>
              <a:t>    - At (Latvian)</a:t>
            </a:r>
          </a:p>
          <a:p>
            <a:r>
              <a:rPr lang="en-US" dirty="0"/>
              <a:t>    - Near (Lithuanian)</a:t>
            </a:r>
          </a:p>
          <a:p>
            <a:r>
              <a:rPr lang="en-US" dirty="0"/>
              <a:t>    - Bye (Tamil - the official language of the Indian state of Tamil Nadu and the union territory of Puducherry (Pondicherry)</a:t>
            </a:r>
          </a:p>
          <a:p>
            <a:endParaRPr lang="en-US" dirty="0"/>
          </a:p>
          <a:p>
            <a:r>
              <a:rPr lang="en-US" dirty="0"/>
              <a:t>May be others as well... If you know of one in other languages let me know!!</a:t>
            </a:r>
          </a:p>
          <a:p>
            <a:endParaRPr lang="en-US" dirty="0"/>
          </a:p>
          <a:p>
            <a:r>
              <a:rPr lang="en-US" dirty="0"/>
              <a:t>The point is:</a:t>
            </a:r>
          </a:p>
          <a:p>
            <a:r>
              <a:rPr lang="en-US" dirty="0"/>
              <a:t>  - Until we know how to interpret the 1’s and 0’s we can’t know their meaning.</a:t>
            </a:r>
          </a:p>
          <a:p>
            <a:r>
              <a:rPr lang="en-US" dirty="0"/>
              <a:t>  - In the same way we don’t know the meaning of the letters p </a:t>
            </a:r>
            <a:r>
              <a:rPr lang="en-US" dirty="0" err="1"/>
              <a:t>i</a:t>
            </a:r>
            <a:r>
              <a:rPr lang="en-US" dirty="0"/>
              <a:t> e until we are told how to interpret them.</a:t>
            </a:r>
          </a:p>
          <a:p>
            <a:endParaRPr lang="en-US" dirty="0"/>
          </a:p>
          <a:p>
            <a:r>
              <a:rPr lang="en-US" dirty="0"/>
              <a:t>Romanian Market Image from: https://</a:t>
            </a:r>
            <a:r>
              <a:rPr lang="en-US" dirty="0" err="1"/>
              <a:t>www.romania-insider.com</a:t>
            </a:r>
            <a:r>
              <a:rPr lang="en-US" dirty="0"/>
              <a:t>/destination-bucharest-traditional-markets-2019 </a:t>
            </a:r>
          </a:p>
        </p:txBody>
      </p:sp>
    </p:spTree>
    <p:extLst>
      <p:ext uri="{BB962C8B-B14F-4D97-AF65-F5344CB8AC3E}">
        <p14:creationId xmlns:p14="http://schemas.microsoft.com/office/powerpoint/2010/main" val="733126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the interpreting the word “pie” depended upon the language</a:t>
            </a:r>
          </a:p>
          <a:p>
            <a:r>
              <a:rPr lang="en-US" dirty="0"/>
              <a:t>Interpreting the bits will depend upon knowing the representation that is being used.</a:t>
            </a:r>
          </a:p>
        </p:txBody>
      </p:sp>
    </p:spTree>
    <p:extLst>
      <p:ext uri="{BB962C8B-B14F-4D97-AF65-F5344CB8AC3E}">
        <p14:creationId xmlns:p14="http://schemas.microsoft.com/office/powerpoint/2010/main" val="1193150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language analogy, the representation is a language or a dialect.</a:t>
            </a:r>
          </a:p>
          <a:p>
            <a:r>
              <a:rPr lang="en-US" dirty="0"/>
              <a:t> - interpreting a byte as unsigned binary will give us one value</a:t>
            </a:r>
          </a:p>
          <a:p>
            <a:r>
              <a:rPr lang="en-US" dirty="0"/>
              <a:t> - interpreting it as fixed point gives us another</a:t>
            </a:r>
          </a:p>
          <a:p>
            <a:r>
              <a:rPr lang="en-US" dirty="0"/>
              <a:t> - and as RGB color something different again</a:t>
            </a:r>
          </a:p>
          <a:p>
            <a:endParaRPr lang="en-US" dirty="0"/>
          </a:p>
          <a:p>
            <a:r>
              <a:rPr lang="en-US" dirty="0"/>
              <a:t>These are some of the representations or interpretations we’ll be learning about in this topic.</a:t>
            </a:r>
          </a:p>
          <a:p>
            <a:endParaRPr lang="en-US" dirty="0"/>
          </a:p>
          <a:p>
            <a:r>
              <a:rPr lang="en-US" dirty="0"/>
              <a:t>Today… non-negative integers. 0,1,2 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027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just a quick warmup to get you thinking in a particular way.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783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 idea is that we can create a number by placing digits in each place.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Here we use 0,1,2 and place them in the 20’s, 10’s, 5’s, 2’s and 1’s columns.</a:t>
            </a:r>
          </a:p>
          <a:p>
            <a:r>
              <a:rPr lang="en-US" dirty="0"/>
              <a:t>As long as we know the value of each place</a:t>
            </a:r>
          </a:p>
          <a:p>
            <a:r>
              <a:rPr lang="en-US" dirty="0"/>
              <a:t>We can make up a number.</a:t>
            </a:r>
          </a:p>
          <a:p>
            <a:endParaRPr lang="en-US" dirty="0"/>
          </a:p>
          <a:p>
            <a:r>
              <a:rPr lang="en-US" dirty="0"/>
              <a:t>Note: With these particular values there are multiple numbers that will represent the same value.</a:t>
            </a:r>
          </a:p>
          <a:p>
            <a:r>
              <a:rPr lang="en-US" dirty="0"/>
              <a:t>In general, our number systems will avoid that because we want the representation of each number to be unique.</a:t>
            </a:r>
          </a:p>
        </p:txBody>
      </p:sp>
    </p:spTree>
    <p:extLst>
      <p:ext uri="{BB962C8B-B14F-4D97-AF65-F5344CB8AC3E}">
        <p14:creationId xmlns:p14="http://schemas.microsoft.com/office/powerpoint/2010/main" val="2068831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;p2">
            <a:extLst>
              <a:ext uri="{FF2B5EF4-FFF2-40B4-BE49-F238E27FC236}">
                <a16:creationId xmlns:a16="http://schemas.microsoft.com/office/drawing/2014/main" id="{60727CCB-102B-3F40-ACD5-F81E91D98C77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3919538" y="3976688"/>
            <a:ext cx="1303337" cy="1128712"/>
          </a:xfrm>
          <a:custGeom>
            <a:avLst/>
            <a:gdLst>
              <a:gd name="T0" fmla="*/ 325834 w 120000"/>
              <a:gd name="T1" fmla="*/ 0 h 120000"/>
              <a:gd name="T2" fmla="*/ 0 w 120000"/>
              <a:gd name="T3" fmla="*/ 564300 h 120000"/>
              <a:gd name="T4" fmla="*/ 325834 w 120000"/>
              <a:gd name="T5" fmla="*/ 1128712 h 120000"/>
              <a:gd name="T6" fmla="*/ 977503 w 120000"/>
              <a:gd name="T7" fmla="*/ 1128712 h 120000"/>
              <a:gd name="T8" fmla="*/ 1303337 w 120000"/>
              <a:gd name="T9" fmla="*/ 564300 h 120000"/>
              <a:gd name="T10" fmla="*/ 977503 w 120000"/>
              <a:gd name="T11" fmla="*/ 0 h 120000"/>
              <a:gd name="T12" fmla="*/ 325834 w 120000"/>
              <a:gd name="T13" fmla="*/ 0 h 120000"/>
              <a:gd name="T14" fmla="*/ 417904 w 120000"/>
              <a:gd name="T15" fmla="*/ 159431 h 120000"/>
              <a:gd name="T16" fmla="*/ 885422 w 120000"/>
              <a:gd name="T17" fmla="*/ 159431 h 120000"/>
              <a:gd name="T18" fmla="*/ 1119056 w 120000"/>
              <a:gd name="T19" fmla="*/ 564300 h 120000"/>
              <a:gd name="T20" fmla="*/ 885422 w 120000"/>
              <a:gd name="T21" fmla="*/ 969169 h 120000"/>
              <a:gd name="T22" fmla="*/ 417904 w 120000"/>
              <a:gd name="T23" fmla="*/ 969169 h 120000"/>
              <a:gd name="T24" fmla="*/ 184151 w 120000"/>
              <a:gd name="T25" fmla="*/ 564300 h 120000"/>
              <a:gd name="T26" fmla="*/ 417904 w 120000"/>
              <a:gd name="T27" fmla="*/ 159431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11;p2">
            <a:extLst>
              <a:ext uri="{FF2B5EF4-FFF2-40B4-BE49-F238E27FC236}">
                <a16:creationId xmlns:a16="http://schemas.microsoft.com/office/drawing/2014/main" id="{CF8E66DE-864C-8648-B9BD-C1618A08E9CE}"/>
              </a:ext>
            </a:extLst>
          </p:cNvPr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13;p2">
            <a:extLst>
              <a:ext uri="{FF2B5EF4-FFF2-40B4-BE49-F238E27FC236}">
                <a16:creationId xmlns:a16="http://schemas.microsoft.com/office/drawing/2014/main" id="{E622547A-1090-B841-AB8A-0F2EC9F31993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809875" y="-173038"/>
            <a:ext cx="1111250" cy="962026"/>
          </a:xfrm>
          <a:prstGeom prst="hexagon">
            <a:avLst>
              <a:gd name="adj" fmla="val 28685"/>
              <a:gd name="vf" fmla="val 115470"/>
            </a:avLst>
          </a:prstGeom>
          <a:noFill/>
          <a:ln w="19050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14;p2">
            <a:extLst>
              <a:ext uri="{FF2B5EF4-FFF2-40B4-BE49-F238E27FC236}">
                <a16:creationId xmlns:a16="http://schemas.microsoft.com/office/drawing/2014/main" id="{F2DFB12E-8AA2-BF4B-ABBE-84712DD2F12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602038" y="1360488"/>
            <a:ext cx="493712" cy="427037"/>
          </a:xfrm>
          <a:prstGeom prst="hexagon">
            <a:avLst>
              <a:gd name="adj" fmla="val 28705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5;p2">
            <a:extLst>
              <a:ext uri="{FF2B5EF4-FFF2-40B4-BE49-F238E27FC236}">
                <a16:creationId xmlns:a16="http://schemas.microsoft.com/office/drawing/2014/main" id="{1EA83F08-1F96-5640-8C79-897DD94794F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278438" y="855663"/>
            <a:ext cx="944562" cy="817562"/>
          </a:xfrm>
          <a:prstGeom prst="hexagon">
            <a:avLst>
              <a:gd name="adj" fmla="val 2869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6;p2">
            <a:extLst>
              <a:ext uri="{FF2B5EF4-FFF2-40B4-BE49-F238E27FC236}">
                <a16:creationId xmlns:a16="http://schemas.microsoft.com/office/drawing/2014/main" id="{C5E0530D-1E01-3143-AE7E-3F283001644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365750" y="352425"/>
            <a:ext cx="493713" cy="427038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17;p2">
            <a:extLst>
              <a:ext uri="{FF2B5EF4-FFF2-40B4-BE49-F238E27FC236}">
                <a16:creationId xmlns:a16="http://schemas.microsoft.com/office/drawing/2014/main" id="{EEAA92A2-DBEA-AE45-8867-6616C2B3D40E}"/>
              </a:ext>
            </a:extLst>
          </p:cNvPr>
          <p:cNvGrpSpPr>
            <a:grpSpLocks/>
          </p:cNvGrpSpPr>
          <p:nvPr/>
        </p:nvGrpSpPr>
        <p:grpSpPr bwMode="auto">
          <a:xfrm>
            <a:off x="5549900" y="1030288"/>
            <a:ext cx="403225" cy="373062"/>
            <a:chOff x="5975075" y="2327500"/>
            <a:chExt cx="420100" cy="388350"/>
          </a:xfrm>
        </p:grpSpPr>
        <p:sp>
          <p:nvSpPr>
            <p:cNvPr id="10" name="Google Shape;18;p2">
              <a:extLst>
                <a:ext uri="{FF2B5EF4-FFF2-40B4-BE49-F238E27FC236}">
                  <a16:creationId xmlns:a16="http://schemas.microsoft.com/office/drawing/2014/main" id="{9CBA48E3-29BF-0147-AEFB-2CBC66375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9;p2">
              <a:extLst>
                <a:ext uri="{FF2B5EF4-FFF2-40B4-BE49-F238E27FC236}">
                  <a16:creationId xmlns:a16="http://schemas.microsoft.com/office/drawing/2014/main" id="{F6C424FA-39CC-F14C-9BF9-A74DD31A7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20;p2">
            <a:extLst>
              <a:ext uri="{FF2B5EF4-FFF2-40B4-BE49-F238E27FC236}">
                <a16:creationId xmlns:a16="http://schemas.microsoft.com/office/drawing/2014/main" id="{4D5597ED-C176-9745-9829-F0E8275DB536}"/>
              </a:ext>
            </a:extLst>
          </p:cNvPr>
          <p:cNvSpPr>
            <a:spLocks/>
          </p:cNvSpPr>
          <p:nvPr/>
        </p:nvSpPr>
        <p:spPr bwMode="auto">
          <a:xfrm>
            <a:off x="3252788" y="112713"/>
            <a:ext cx="225425" cy="390525"/>
          </a:xfrm>
          <a:custGeom>
            <a:avLst/>
            <a:gdLst>
              <a:gd name="T0" fmla="*/ 121980 w 11870"/>
              <a:gd name="T1" fmla="*/ 19028 h 20565"/>
              <a:gd name="T2" fmla="*/ 124772 w 11870"/>
              <a:gd name="T3" fmla="*/ 21800 h 20565"/>
              <a:gd name="T4" fmla="*/ 124772 w 11870"/>
              <a:gd name="T5" fmla="*/ 25978 h 20565"/>
              <a:gd name="T6" fmla="*/ 121980 w 11870"/>
              <a:gd name="T7" fmla="*/ 28770 h 20565"/>
              <a:gd name="T8" fmla="*/ 105762 w 11870"/>
              <a:gd name="T9" fmla="*/ 29225 h 20565"/>
              <a:gd name="T10" fmla="*/ 102039 w 11870"/>
              <a:gd name="T11" fmla="*/ 27839 h 20565"/>
              <a:gd name="T12" fmla="*/ 100197 w 11870"/>
              <a:gd name="T13" fmla="*/ 24117 h 20565"/>
              <a:gd name="T14" fmla="*/ 102039 w 11870"/>
              <a:gd name="T15" fmla="*/ 20414 h 20565"/>
              <a:gd name="T16" fmla="*/ 105762 w 11870"/>
              <a:gd name="T17" fmla="*/ 18553 h 20565"/>
              <a:gd name="T18" fmla="*/ 200831 w 11870"/>
              <a:gd name="T19" fmla="*/ 48709 h 20565"/>
              <a:gd name="T20" fmla="*/ 24594 w 11870"/>
              <a:gd name="T21" fmla="*/ 317243 h 20565"/>
              <a:gd name="T22" fmla="*/ 200831 w 11870"/>
              <a:gd name="T23" fmla="*/ 48709 h 20565"/>
              <a:gd name="T24" fmla="*/ 115960 w 11870"/>
              <a:gd name="T25" fmla="*/ 338113 h 20565"/>
              <a:gd name="T26" fmla="*/ 121980 w 11870"/>
              <a:gd name="T27" fmla="*/ 340430 h 20565"/>
              <a:gd name="T28" fmla="*/ 126158 w 11870"/>
              <a:gd name="T29" fmla="*/ 344608 h 20565"/>
              <a:gd name="T30" fmla="*/ 128475 w 11870"/>
              <a:gd name="T31" fmla="*/ 350627 h 20565"/>
              <a:gd name="T32" fmla="*/ 128475 w 11870"/>
              <a:gd name="T33" fmla="*/ 357122 h 20565"/>
              <a:gd name="T34" fmla="*/ 126158 w 11870"/>
              <a:gd name="T35" fmla="*/ 363161 h 20565"/>
              <a:gd name="T36" fmla="*/ 121980 w 11870"/>
              <a:gd name="T37" fmla="*/ 367319 h 20565"/>
              <a:gd name="T38" fmla="*/ 115960 w 11870"/>
              <a:gd name="T39" fmla="*/ 369636 h 20565"/>
              <a:gd name="T40" fmla="*/ 109465 w 11870"/>
              <a:gd name="T41" fmla="*/ 369636 h 20565"/>
              <a:gd name="T42" fmla="*/ 103426 w 11870"/>
              <a:gd name="T43" fmla="*/ 367319 h 20565"/>
              <a:gd name="T44" fmla="*/ 99267 w 11870"/>
              <a:gd name="T45" fmla="*/ 363161 h 20565"/>
              <a:gd name="T46" fmla="*/ 96950 w 11870"/>
              <a:gd name="T47" fmla="*/ 357122 h 20565"/>
              <a:gd name="T48" fmla="*/ 96950 w 11870"/>
              <a:gd name="T49" fmla="*/ 350627 h 20565"/>
              <a:gd name="T50" fmla="*/ 99267 w 11870"/>
              <a:gd name="T51" fmla="*/ 344608 h 20565"/>
              <a:gd name="T52" fmla="*/ 103426 w 11870"/>
              <a:gd name="T53" fmla="*/ 340430 h 20565"/>
              <a:gd name="T54" fmla="*/ 109465 w 11870"/>
              <a:gd name="T55" fmla="*/ 338113 h 20565"/>
              <a:gd name="T56" fmla="*/ 24594 w 11870"/>
              <a:gd name="T57" fmla="*/ 0 h 20565"/>
              <a:gd name="T58" fmla="*/ 14851 w 11870"/>
              <a:gd name="T59" fmla="*/ 1861 h 20565"/>
              <a:gd name="T60" fmla="*/ 6951 w 11870"/>
              <a:gd name="T61" fmla="*/ 6969 h 20565"/>
              <a:gd name="T62" fmla="*/ 1861 w 11870"/>
              <a:gd name="T63" fmla="*/ 14850 h 20565"/>
              <a:gd name="T64" fmla="*/ 0 w 11870"/>
              <a:gd name="T65" fmla="*/ 24592 h 20565"/>
              <a:gd name="T66" fmla="*/ 475 w 11870"/>
              <a:gd name="T67" fmla="*/ 371041 h 20565"/>
              <a:gd name="T68" fmla="*/ 4178 w 11870"/>
              <a:gd name="T69" fmla="*/ 379853 h 20565"/>
              <a:gd name="T70" fmla="*/ 10673 w 11870"/>
              <a:gd name="T71" fmla="*/ 386347 h 20565"/>
              <a:gd name="T72" fmla="*/ 19485 w 11870"/>
              <a:gd name="T73" fmla="*/ 390050 h 20565"/>
              <a:gd name="T74" fmla="*/ 200831 w 11870"/>
              <a:gd name="T75" fmla="*/ 390525 h 20565"/>
              <a:gd name="T76" fmla="*/ 210574 w 11870"/>
              <a:gd name="T77" fmla="*/ 388664 h 20565"/>
              <a:gd name="T78" fmla="*/ 218455 w 11870"/>
              <a:gd name="T79" fmla="*/ 383556 h 20565"/>
              <a:gd name="T80" fmla="*/ 223564 w 11870"/>
              <a:gd name="T81" fmla="*/ 375675 h 20565"/>
              <a:gd name="T82" fmla="*/ 225425 w 11870"/>
              <a:gd name="T83" fmla="*/ 365933 h 20565"/>
              <a:gd name="T84" fmla="*/ 224950 w 11870"/>
              <a:gd name="T85" fmla="*/ 19484 h 20565"/>
              <a:gd name="T86" fmla="*/ 221247 w 11870"/>
              <a:gd name="T87" fmla="*/ 10672 h 20565"/>
              <a:gd name="T88" fmla="*/ 214752 w 11870"/>
              <a:gd name="T89" fmla="*/ 4178 h 20565"/>
              <a:gd name="T90" fmla="*/ 205940 w 11870"/>
              <a:gd name="T91" fmla="*/ 475 h 20565"/>
              <a:gd name="T92" fmla="*/ 24594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21;p2">
            <a:extLst>
              <a:ext uri="{FF2B5EF4-FFF2-40B4-BE49-F238E27FC236}">
                <a16:creationId xmlns:a16="http://schemas.microsoft.com/office/drawing/2014/main" id="{4D46AF19-06DA-DF4D-B0DC-265936F03667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515938"/>
            <a:ext cx="384175" cy="606425"/>
            <a:chOff x="6718575" y="2318625"/>
            <a:chExt cx="256950" cy="407375"/>
          </a:xfrm>
        </p:grpSpPr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09293F25-EEE9-1E45-81D5-D3E35922F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A90A21C-3E1F-9849-AAC5-6382E0457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5FBCC6AE-F0FA-8F46-A330-39D13B5E3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C4CED80E-426C-9640-8711-D7B36582A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6796E0B2-DE56-E446-87EB-E696889E5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E0539098-0DE1-A748-82D0-4E9989C05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16042DF6-80E4-7948-A1A2-5DF1B3E84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7DA3AA4E-9EEF-A841-87A3-C49FA29D8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30;p2">
            <a:extLst>
              <a:ext uri="{FF2B5EF4-FFF2-40B4-BE49-F238E27FC236}">
                <a16:creationId xmlns:a16="http://schemas.microsoft.com/office/drawing/2014/main" id="{2A701169-05FE-8E4B-A308-6F2D21DF370D}"/>
              </a:ext>
            </a:extLst>
          </p:cNvPr>
          <p:cNvGrpSpPr>
            <a:grpSpLocks/>
          </p:cNvGrpSpPr>
          <p:nvPr/>
        </p:nvGrpSpPr>
        <p:grpSpPr bwMode="auto">
          <a:xfrm>
            <a:off x="3198813" y="903288"/>
            <a:ext cx="395287" cy="403225"/>
            <a:chOff x="3951850" y="2985350"/>
            <a:chExt cx="407950" cy="416500"/>
          </a:xfrm>
        </p:grpSpPr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4BBACD5C-2134-AB44-868C-BBEF9BDA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24CDF919-AD4F-E144-9113-1AD4553EB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78110A61-1E7B-5545-9458-D0C51B1BA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A0B6F020-F50A-0044-8DDC-F00D1EF51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35;p2">
            <a:extLst>
              <a:ext uri="{FF2B5EF4-FFF2-40B4-BE49-F238E27FC236}">
                <a16:creationId xmlns:a16="http://schemas.microsoft.com/office/drawing/2014/main" id="{C53E4FF9-2747-984E-BBF5-011305C92C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10150" y="4576763"/>
            <a:ext cx="1033463" cy="893762"/>
          </a:xfrm>
          <a:prstGeom prst="hexagon">
            <a:avLst>
              <a:gd name="adj" fmla="val 28720"/>
              <a:gd name="vf" fmla="val 115470"/>
            </a:avLst>
          </a:prstGeom>
          <a:noFill/>
          <a:ln w="19050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36;p2">
            <a:extLst>
              <a:ext uri="{FF2B5EF4-FFF2-40B4-BE49-F238E27FC236}">
                <a16:creationId xmlns:a16="http://schemas.microsoft.com/office/drawing/2014/main" id="{B73AF107-DCD0-EB42-90E2-E92DF65FEBD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133975" y="4056063"/>
            <a:ext cx="539750" cy="468312"/>
          </a:xfrm>
          <a:prstGeom prst="hexagon">
            <a:avLst>
              <a:gd name="adj" fmla="val 28611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37;p2">
            <a:extLst>
              <a:ext uri="{FF2B5EF4-FFF2-40B4-BE49-F238E27FC236}">
                <a16:creationId xmlns:a16="http://schemas.microsoft.com/office/drawing/2014/main" id="{918CC986-2E9C-7A47-9233-E294A05E179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101975" y="3629025"/>
            <a:ext cx="1031875" cy="895350"/>
          </a:xfrm>
          <a:prstGeom prst="hexagon">
            <a:avLst>
              <a:gd name="adj" fmla="val 28604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38;p2">
            <a:extLst>
              <a:ext uri="{FF2B5EF4-FFF2-40B4-BE49-F238E27FC236}">
                <a16:creationId xmlns:a16="http://schemas.microsoft.com/office/drawing/2014/main" id="{F1169CD8-998F-0F40-9331-B0DDACD201B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530600" y="4576763"/>
            <a:ext cx="452438" cy="390525"/>
          </a:xfrm>
          <a:prstGeom prst="hexagon">
            <a:avLst>
              <a:gd name="adj" fmla="val 2874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39;p2">
            <a:extLst>
              <a:ext uri="{FF2B5EF4-FFF2-40B4-BE49-F238E27FC236}">
                <a16:creationId xmlns:a16="http://schemas.microsoft.com/office/drawing/2014/main" id="{06C503BB-E4EE-F745-AC0B-FC99DD411289}"/>
              </a:ext>
            </a:extLst>
          </p:cNvPr>
          <p:cNvSpPr>
            <a:spLocks/>
          </p:cNvSpPr>
          <p:nvPr/>
        </p:nvSpPr>
        <p:spPr bwMode="auto">
          <a:xfrm>
            <a:off x="5370513" y="4867275"/>
            <a:ext cx="312737" cy="312738"/>
          </a:xfrm>
          <a:custGeom>
            <a:avLst/>
            <a:gdLst>
              <a:gd name="T0" fmla="*/ 175685 w 17000"/>
              <a:gd name="T1" fmla="*/ 109189 h 16999"/>
              <a:gd name="T2" fmla="*/ 192315 w 17000"/>
              <a:gd name="T3" fmla="*/ 120430 h 16999"/>
              <a:gd name="T4" fmla="*/ 203537 w 17000"/>
              <a:gd name="T5" fmla="*/ 137042 h 16999"/>
              <a:gd name="T6" fmla="*/ 207142 w 17000"/>
              <a:gd name="T7" fmla="*/ 156360 h 16999"/>
              <a:gd name="T8" fmla="*/ 203537 w 17000"/>
              <a:gd name="T9" fmla="*/ 175696 h 16999"/>
              <a:gd name="T10" fmla="*/ 192315 w 17000"/>
              <a:gd name="T11" fmla="*/ 192308 h 16999"/>
              <a:gd name="T12" fmla="*/ 175685 w 17000"/>
              <a:gd name="T13" fmla="*/ 203549 h 16999"/>
              <a:gd name="T14" fmla="*/ 151420 w 17000"/>
              <a:gd name="T15" fmla="*/ 207137 h 16999"/>
              <a:gd name="T16" fmla="*/ 132564 w 17000"/>
              <a:gd name="T17" fmla="*/ 201305 h 16999"/>
              <a:gd name="T18" fmla="*/ 116835 w 17000"/>
              <a:gd name="T19" fmla="*/ 188261 h 16999"/>
              <a:gd name="T20" fmla="*/ 107839 w 17000"/>
              <a:gd name="T21" fmla="*/ 170747 h 16999"/>
              <a:gd name="T22" fmla="*/ 105595 w 17000"/>
              <a:gd name="T23" fmla="*/ 151429 h 16999"/>
              <a:gd name="T24" fmla="*/ 111445 w 17000"/>
              <a:gd name="T25" fmla="*/ 132554 h 16999"/>
              <a:gd name="T26" fmla="*/ 124469 w 17000"/>
              <a:gd name="T27" fmla="*/ 116824 h 16999"/>
              <a:gd name="T28" fmla="*/ 142001 w 17000"/>
              <a:gd name="T29" fmla="*/ 107846 h 16999"/>
              <a:gd name="T30" fmla="*/ 145588 w 17000"/>
              <a:gd name="T31" fmla="*/ 0 h 16999"/>
              <a:gd name="T32" fmla="*/ 134808 w 17000"/>
              <a:gd name="T33" fmla="*/ 4489 h 16999"/>
              <a:gd name="T34" fmla="*/ 129418 w 17000"/>
              <a:gd name="T35" fmla="*/ 14387 h 16999"/>
              <a:gd name="T36" fmla="*/ 106496 w 17000"/>
              <a:gd name="T37" fmla="*/ 53923 h 16999"/>
              <a:gd name="T38" fmla="*/ 69648 w 17000"/>
              <a:gd name="T39" fmla="*/ 34606 h 16999"/>
              <a:gd name="T40" fmla="*/ 58427 w 17000"/>
              <a:gd name="T41" fmla="*/ 35047 h 16999"/>
              <a:gd name="T42" fmla="*/ 36406 w 17000"/>
              <a:gd name="T43" fmla="*/ 55726 h 16999"/>
              <a:gd name="T44" fmla="*/ 33720 w 17000"/>
              <a:gd name="T45" fmla="*/ 66948 h 16999"/>
              <a:gd name="T46" fmla="*/ 57084 w 17000"/>
              <a:gd name="T47" fmla="*/ 100211 h 16999"/>
              <a:gd name="T48" fmla="*/ 46745 w 17000"/>
              <a:gd name="T49" fmla="*/ 125820 h 16999"/>
              <a:gd name="T50" fmla="*/ 6310 w 17000"/>
              <a:gd name="T51" fmla="*/ 132995 h 16999"/>
              <a:gd name="T52" fmla="*/ 460 w 17000"/>
              <a:gd name="T53" fmla="*/ 142433 h 16999"/>
              <a:gd name="T54" fmla="*/ 1361 w 17000"/>
              <a:gd name="T55" fmla="*/ 172991 h 16999"/>
              <a:gd name="T56" fmla="*/ 8996 w 17000"/>
              <a:gd name="T57" fmla="*/ 181527 h 16999"/>
              <a:gd name="T58" fmla="*/ 48548 w 17000"/>
              <a:gd name="T59" fmla="*/ 193210 h 16999"/>
              <a:gd name="T60" fmla="*/ 37308 w 17000"/>
              <a:gd name="T61" fmla="*/ 237695 h 16999"/>
              <a:gd name="T62" fmla="*/ 33720 w 17000"/>
              <a:gd name="T63" fmla="*/ 248476 h 16999"/>
              <a:gd name="T64" fmla="*/ 38209 w 17000"/>
              <a:gd name="T65" fmla="*/ 259257 h 16999"/>
              <a:gd name="T66" fmla="*/ 61112 w 17000"/>
              <a:gd name="T67" fmla="*/ 278574 h 16999"/>
              <a:gd name="T68" fmla="*/ 72353 w 17000"/>
              <a:gd name="T69" fmla="*/ 277231 h 16999"/>
              <a:gd name="T70" fmla="*/ 112788 w 17000"/>
              <a:gd name="T71" fmla="*/ 261501 h 16999"/>
              <a:gd name="T72" fmla="*/ 130319 w 17000"/>
              <a:gd name="T73" fmla="*/ 301056 h 16999"/>
              <a:gd name="T74" fmla="*/ 137494 w 17000"/>
              <a:gd name="T75" fmla="*/ 310034 h 16999"/>
              <a:gd name="T76" fmla="*/ 167149 w 17000"/>
              <a:gd name="T77" fmla="*/ 312738 h 16999"/>
              <a:gd name="T78" fmla="*/ 177929 w 17000"/>
              <a:gd name="T79" fmla="*/ 308231 h 16999"/>
              <a:gd name="T80" fmla="*/ 183319 w 17000"/>
              <a:gd name="T81" fmla="*/ 298351 h 16999"/>
              <a:gd name="T82" fmla="*/ 206241 w 17000"/>
              <a:gd name="T83" fmla="*/ 258815 h 16999"/>
              <a:gd name="T84" fmla="*/ 243089 w 17000"/>
              <a:gd name="T85" fmla="*/ 278132 h 16999"/>
              <a:gd name="T86" fmla="*/ 254310 w 17000"/>
              <a:gd name="T87" fmla="*/ 277691 h 16999"/>
              <a:gd name="T88" fmla="*/ 276331 w 17000"/>
              <a:gd name="T89" fmla="*/ 257012 h 16999"/>
              <a:gd name="T90" fmla="*/ 279035 w 17000"/>
              <a:gd name="T91" fmla="*/ 245790 h 16999"/>
              <a:gd name="T92" fmla="*/ 255672 w 17000"/>
              <a:gd name="T93" fmla="*/ 212527 h 16999"/>
              <a:gd name="T94" fmla="*/ 265992 w 17000"/>
              <a:gd name="T95" fmla="*/ 186918 h 16999"/>
              <a:gd name="T96" fmla="*/ 306427 w 17000"/>
              <a:gd name="T97" fmla="*/ 179725 h 16999"/>
              <a:gd name="T98" fmla="*/ 312277 w 17000"/>
              <a:gd name="T99" fmla="*/ 170305 h 16999"/>
              <a:gd name="T100" fmla="*/ 311376 w 17000"/>
              <a:gd name="T101" fmla="*/ 139747 h 16999"/>
              <a:gd name="T102" fmla="*/ 303741 w 17000"/>
              <a:gd name="T103" fmla="*/ 131211 h 16999"/>
              <a:gd name="T104" fmla="*/ 264208 w 17000"/>
              <a:gd name="T105" fmla="*/ 119528 h 16999"/>
              <a:gd name="T106" fmla="*/ 275889 w 17000"/>
              <a:gd name="T107" fmla="*/ 75043 h 16999"/>
              <a:gd name="T108" fmla="*/ 279035 w 17000"/>
              <a:gd name="T109" fmla="*/ 64262 h 16999"/>
              <a:gd name="T110" fmla="*/ 274528 w 17000"/>
              <a:gd name="T111" fmla="*/ 53481 h 16999"/>
              <a:gd name="T112" fmla="*/ 251625 w 17000"/>
              <a:gd name="T113" fmla="*/ 34146 h 16999"/>
              <a:gd name="T114" fmla="*/ 240384 w 17000"/>
              <a:gd name="T115" fmla="*/ 35507 h 16999"/>
              <a:gd name="T116" fmla="*/ 199949 w 17000"/>
              <a:gd name="T117" fmla="*/ 51218 h 16999"/>
              <a:gd name="T118" fmla="*/ 182436 w 17000"/>
              <a:gd name="T119" fmla="*/ 11682 h 16999"/>
              <a:gd name="T120" fmla="*/ 175243 w 17000"/>
              <a:gd name="T121" fmla="*/ 2704 h 16999"/>
              <a:gd name="T122" fmla="*/ 1455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40;p2">
            <a:extLst>
              <a:ext uri="{FF2B5EF4-FFF2-40B4-BE49-F238E27FC236}">
                <a16:creationId xmlns:a16="http://schemas.microsoft.com/office/drawing/2014/main" id="{2C8F7C47-A10B-8E4B-B8ED-AA48737145C7}"/>
              </a:ext>
            </a:extLst>
          </p:cNvPr>
          <p:cNvGrpSpPr>
            <a:grpSpLocks/>
          </p:cNvGrpSpPr>
          <p:nvPr/>
        </p:nvGrpSpPr>
        <p:grpSpPr bwMode="auto">
          <a:xfrm>
            <a:off x="5772150" y="4056063"/>
            <a:ext cx="573088" cy="550862"/>
            <a:chOff x="5241175" y="4959100"/>
            <a:chExt cx="539775" cy="517775"/>
          </a:xfrm>
        </p:grpSpPr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CE1E2B9B-100E-A84F-A645-5E508BFF2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58C64EDD-0DC8-BE46-9B5B-93716140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86AC3430-B501-1746-8474-6055C3DB1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16F0C11-5D8E-5D46-8CC6-44A1FA9AA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D0D248E9-32B7-9643-9051-B21C6D275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64D11B8F-611B-F94E-BB6D-72E467960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47;p2">
            <a:extLst>
              <a:ext uri="{FF2B5EF4-FFF2-40B4-BE49-F238E27FC236}">
                <a16:creationId xmlns:a16="http://schemas.microsoft.com/office/drawing/2014/main" id="{C45F07DC-E7B1-5C47-AD9B-4A1FE832D4EB}"/>
              </a:ext>
            </a:extLst>
          </p:cNvPr>
          <p:cNvSpPr>
            <a:spLocks/>
          </p:cNvSpPr>
          <p:nvPr/>
        </p:nvSpPr>
        <p:spPr bwMode="auto">
          <a:xfrm>
            <a:off x="3429000" y="3905250"/>
            <a:ext cx="377825" cy="342900"/>
          </a:xfrm>
          <a:custGeom>
            <a:avLst/>
            <a:gdLst>
              <a:gd name="T0" fmla="*/ 159885 w 16218"/>
              <a:gd name="T1" fmla="*/ 1720 h 14752"/>
              <a:gd name="T2" fmla="*/ 132581 w 16218"/>
              <a:gd name="T3" fmla="*/ 6811 h 14752"/>
              <a:gd name="T4" fmla="*/ 106978 w 16218"/>
              <a:gd name="T5" fmla="*/ 15341 h 14752"/>
              <a:gd name="T6" fmla="*/ 83076 w 16218"/>
              <a:gd name="T7" fmla="*/ 27266 h 14752"/>
              <a:gd name="T8" fmla="*/ 62039 w 16218"/>
              <a:gd name="T9" fmla="*/ 41445 h 14752"/>
              <a:gd name="T10" fmla="*/ 43262 w 16218"/>
              <a:gd name="T11" fmla="*/ 57925 h 14752"/>
              <a:gd name="T12" fmla="*/ 27327 w 16218"/>
              <a:gd name="T13" fmla="*/ 76660 h 14752"/>
              <a:gd name="T14" fmla="*/ 14817 w 16218"/>
              <a:gd name="T15" fmla="*/ 97649 h 14752"/>
              <a:gd name="T16" fmla="*/ 5708 w 16218"/>
              <a:gd name="T17" fmla="*/ 119801 h 14752"/>
              <a:gd name="T18" fmla="*/ 1142 w 16218"/>
              <a:gd name="T19" fmla="*/ 143627 h 14752"/>
              <a:gd name="T20" fmla="*/ 23 w 16218"/>
              <a:gd name="T21" fmla="*/ 168614 h 14752"/>
              <a:gd name="T22" fmla="*/ 4566 w 16218"/>
              <a:gd name="T23" fmla="*/ 194160 h 14752"/>
              <a:gd name="T24" fmla="*/ 13093 w 16218"/>
              <a:gd name="T25" fmla="*/ 218566 h 14752"/>
              <a:gd name="T26" fmla="*/ 25626 w 16218"/>
              <a:gd name="T27" fmla="*/ 240718 h 14752"/>
              <a:gd name="T28" fmla="*/ 42679 w 16218"/>
              <a:gd name="T29" fmla="*/ 261150 h 14752"/>
              <a:gd name="T30" fmla="*/ 62598 w 16218"/>
              <a:gd name="T31" fmla="*/ 279327 h 14752"/>
              <a:gd name="T32" fmla="*/ 47246 w 16218"/>
              <a:gd name="T33" fmla="*/ 305430 h 14752"/>
              <a:gd name="T34" fmla="*/ 27327 w 16218"/>
              <a:gd name="T35" fmla="*/ 326443 h 14752"/>
              <a:gd name="T36" fmla="*/ 11951 w 16218"/>
              <a:gd name="T37" fmla="*/ 336647 h 14752"/>
              <a:gd name="T38" fmla="*/ 2865 w 16218"/>
              <a:gd name="T39" fmla="*/ 341761 h 14752"/>
              <a:gd name="T40" fmla="*/ 39837 w 16218"/>
              <a:gd name="T41" fmla="*/ 342342 h 14752"/>
              <a:gd name="T42" fmla="*/ 67723 w 16218"/>
              <a:gd name="T43" fmla="*/ 336089 h 14752"/>
              <a:gd name="T44" fmla="*/ 97310 w 16218"/>
              <a:gd name="T45" fmla="*/ 322468 h 14752"/>
              <a:gd name="T46" fmla="*/ 124614 w 16218"/>
              <a:gd name="T47" fmla="*/ 310544 h 14752"/>
              <a:gd name="T48" fmla="*/ 151358 w 16218"/>
              <a:gd name="T49" fmla="*/ 316773 h 14752"/>
              <a:gd name="T50" fmla="*/ 179244 w 16218"/>
              <a:gd name="T51" fmla="*/ 320190 h 14752"/>
              <a:gd name="T52" fmla="*/ 217940 w 16218"/>
              <a:gd name="T53" fmla="*/ 318493 h 14752"/>
              <a:gd name="T54" fmla="*/ 245244 w 16218"/>
              <a:gd name="T55" fmla="*/ 312822 h 14752"/>
              <a:gd name="T56" fmla="*/ 270847 w 16218"/>
              <a:gd name="T57" fmla="*/ 304291 h 14752"/>
              <a:gd name="T58" fmla="*/ 294749 w 16218"/>
              <a:gd name="T59" fmla="*/ 292948 h 14752"/>
              <a:gd name="T60" fmla="*/ 315786 w 16218"/>
              <a:gd name="T61" fmla="*/ 278746 h 14752"/>
              <a:gd name="T62" fmla="*/ 334563 w 16218"/>
              <a:gd name="T63" fmla="*/ 261708 h 14752"/>
              <a:gd name="T64" fmla="*/ 350498 w 16218"/>
              <a:gd name="T65" fmla="*/ 242973 h 14752"/>
              <a:gd name="T66" fmla="*/ 363008 w 16218"/>
              <a:gd name="T67" fmla="*/ 222541 h 14752"/>
              <a:gd name="T68" fmla="*/ 372117 w 16218"/>
              <a:gd name="T69" fmla="*/ 199831 h 14752"/>
              <a:gd name="T70" fmla="*/ 376683 w 16218"/>
              <a:gd name="T71" fmla="*/ 176564 h 14752"/>
              <a:gd name="T72" fmla="*/ 377802 w 16218"/>
              <a:gd name="T73" fmla="*/ 151576 h 14752"/>
              <a:gd name="T74" fmla="*/ 373841 w 16218"/>
              <a:gd name="T75" fmla="*/ 127751 h 14752"/>
              <a:gd name="T76" fmla="*/ 366433 w 16218"/>
              <a:gd name="T77" fmla="*/ 105041 h 14752"/>
              <a:gd name="T78" fmla="*/ 355064 w 16218"/>
              <a:gd name="T79" fmla="*/ 83470 h 14752"/>
              <a:gd name="T80" fmla="*/ 340271 w 16218"/>
              <a:gd name="T81" fmla="*/ 64154 h 14752"/>
              <a:gd name="T82" fmla="*/ 322612 w 16218"/>
              <a:gd name="T83" fmla="*/ 46558 h 14752"/>
              <a:gd name="T84" fmla="*/ 302134 w 16218"/>
              <a:gd name="T85" fmla="*/ 31798 h 14752"/>
              <a:gd name="T86" fmla="*/ 278814 w 16218"/>
              <a:gd name="T87" fmla="*/ 19316 h 14752"/>
              <a:gd name="T88" fmla="*/ 253770 w 16218"/>
              <a:gd name="T89" fmla="*/ 9670 h 14752"/>
              <a:gd name="T90" fmla="*/ 227026 w 16218"/>
              <a:gd name="T91" fmla="*/ 2859 h 14752"/>
              <a:gd name="T92" fmla="*/ 198581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493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;p3">
            <a:extLst>
              <a:ext uri="{FF2B5EF4-FFF2-40B4-BE49-F238E27FC236}">
                <a16:creationId xmlns:a16="http://schemas.microsoft.com/office/drawing/2014/main" id="{63FAED0F-BFBA-6446-8C8F-70EA814D60C3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303213"/>
            <a:ext cx="1035050" cy="896937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8424 h 120000"/>
              <a:gd name="T4" fmla="*/ 258763 w 120000"/>
              <a:gd name="T5" fmla="*/ 896937 h 120000"/>
              <a:gd name="T6" fmla="*/ 776288 w 120000"/>
              <a:gd name="T7" fmla="*/ 896937 h 120000"/>
              <a:gd name="T8" fmla="*/ 1035050 w 120000"/>
              <a:gd name="T9" fmla="*/ 448424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692 h 120000"/>
              <a:gd name="T16" fmla="*/ 703161 w 120000"/>
              <a:gd name="T17" fmla="*/ 126692 h 120000"/>
              <a:gd name="T18" fmla="*/ 888703 w 120000"/>
              <a:gd name="T19" fmla="*/ 448424 h 120000"/>
              <a:gd name="T20" fmla="*/ 703161 w 120000"/>
              <a:gd name="T21" fmla="*/ 770155 h 120000"/>
              <a:gd name="T22" fmla="*/ 331880 w 120000"/>
              <a:gd name="T23" fmla="*/ 770155 h 120000"/>
              <a:gd name="T24" fmla="*/ 146244 w 120000"/>
              <a:gd name="T25" fmla="*/ 448424 h 120000"/>
              <a:gd name="T26" fmla="*/ 331880 w 120000"/>
              <a:gd name="T27" fmla="*/ 126692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50;p3">
            <a:extLst>
              <a:ext uri="{FF2B5EF4-FFF2-40B4-BE49-F238E27FC236}">
                <a16:creationId xmlns:a16="http://schemas.microsoft.com/office/drawing/2014/main" id="{C6BF3513-64D6-014E-8675-3F7F609E9287}"/>
              </a:ext>
            </a:extLst>
          </p:cNvPr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53;p3">
            <a:extLst>
              <a:ext uri="{FF2B5EF4-FFF2-40B4-BE49-F238E27FC236}">
                <a16:creationId xmlns:a16="http://schemas.microsoft.com/office/drawing/2014/main" id="{31788CE2-AF7A-B147-B2EF-8C3EEE8590B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6675" y="313531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54;p3">
            <a:extLst>
              <a:ext uri="{FF2B5EF4-FFF2-40B4-BE49-F238E27FC236}">
                <a16:creationId xmlns:a16="http://schemas.microsoft.com/office/drawing/2014/main" id="{C6C350DC-3D9B-D044-AF9E-ED93F931241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28675" y="351631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55;p3">
            <a:extLst>
              <a:ext uri="{FF2B5EF4-FFF2-40B4-BE49-F238E27FC236}">
                <a16:creationId xmlns:a16="http://schemas.microsoft.com/office/drawing/2014/main" id="{74E59A7A-CCBB-354A-B354-C49F85E39BE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62000" y="8778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56;p3">
            <a:extLst>
              <a:ext uri="{FF2B5EF4-FFF2-40B4-BE49-F238E27FC236}">
                <a16:creationId xmlns:a16="http://schemas.microsoft.com/office/drawing/2014/main" id="{94A3A0B3-002B-5248-940C-3C34B5A6FBD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93750" y="4692650"/>
            <a:ext cx="517525" cy="447675"/>
          </a:xfrm>
          <a:prstGeom prst="hexagon">
            <a:avLst>
              <a:gd name="adj" fmla="val 28692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0" name="Google Shape;57;p3">
            <a:extLst>
              <a:ext uri="{FF2B5EF4-FFF2-40B4-BE49-F238E27FC236}">
                <a16:creationId xmlns:a16="http://schemas.microsoft.com/office/drawing/2014/main" id="{83C96C60-A3F9-0D48-8A0E-203569D43348}"/>
              </a:ext>
            </a:extLst>
          </p:cNvPr>
          <p:cNvGrpSpPr>
            <a:grpSpLocks/>
          </p:cNvGrpSpPr>
          <p:nvPr/>
        </p:nvGrpSpPr>
        <p:grpSpPr bwMode="auto">
          <a:xfrm>
            <a:off x="996950" y="1069975"/>
            <a:ext cx="350838" cy="325438"/>
            <a:chOff x="5975075" y="2327500"/>
            <a:chExt cx="420100" cy="388350"/>
          </a:xfrm>
        </p:grpSpPr>
        <p:sp>
          <p:nvSpPr>
            <p:cNvPr id="11" name="Google Shape;58;p3">
              <a:extLst>
                <a:ext uri="{FF2B5EF4-FFF2-40B4-BE49-F238E27FC236}">
                  <a16:creationId xmlns:a16="http://schemas.microsoft.com/office/drawing/2014/main" id="{B177654B-B654-964F-99C1-1BEE7E7D8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59;p3">
              <a:extLst>
                <a:ext uri="{FF2B5EF4-FFF2-40B4-BE49-F238E27FC236}">
                  <a16:creationId xmlns:a16="http://schemas.microsoft.com/office/drawing/2014/main" id="{1A90B194-B7EA-3843-B682-0428B0574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60;p3">
            <a:extLst>
              <a:ext uri="{FF2B5EF4-FFF2-40B4-BE49-F238E27FC236}">
                <a16:creationId xmlns:a16="http://schemas.microsoft.com/office/drawing/2014/main" id="{33943DDB-19C4-E747-AD52-5BB2FA916AF3}"/>
              </a:ext>
            </a:extLst>
          </p:cNvPr>
          <p:cNvSpPr>
            <a:spLocks/>
          </p:cNvSpPr>
          <p:nvPr/>
        </p:nvSpPr>
        <p:spPr bwMode="auto">
          <a:xfrm>
            <a:off x="393700" y="334645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61;p3">
            <a:extLst>
              <a:ext uri="{FF2B5EF4-FFF2-40B4-BE49-F238E27FC236}">
                <a16:creationId xmlns:a16="http://schemas.microsoft.com/office/drawing/2014/main" id="{739B3339-684B-4D4B-A41A-5BBAE1008AAD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54038"/>
            <a:ext cx="247650" cy="392112"/>
            <a:chOff x="6718575" y="2318625"/>
            <a:chExt cx="256950" cy="407375"/>
          </a:xfrm>
        </p:grpSpPr>
        <p:sp>
          <p:nvSpPr>
            <p:cNvPr id="15" name="Google Shape;62;p3">
              <a:extLst>
                <a:ext uri="{FF2B5EF4-FFF2-40B4-BE49-F238E27FC236}">
                  <a16:creationId xmlns:a16="http://schemas.microsoft.com/office/drawing/2014/main" id="{B98E537E-B4EB-2D4E-B88B-CCDDE6166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63;p3">
              <a:extLst>
                <a:ext uri="{FF2B5EF4-FFF2-40B4-BE49-F238E27FC236}">
                  <a16:creationId xmlns:a16="http://schemas.microsoft.com/office/drawing/2014/main" id="{606B88A0-4941-B84E-8D09-75962485D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64;p3">
              <a:extLst>
                <a:ext uri="{FF2B5EF4-FFF2-40B4-BE49-F238E27FC236}">
                  <a16:creationId xmlns:a16="http://schemas.microsoft.com/office/drawing/2014/main" id="{5D8B30C6-E2BA-1E4C-8105-BFAEE61E8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65;p3">
              <a:extLst>
                <a:ext uri="{FF2B5EF4-FFF2-40B4-BE49-F238E27FC236}">
                  <a16:creationId xmlns:a16="http://schemas.microsoft.com/office/drawing/2014/main" id="{4FE54731-C96C-4349-8DE2-16CB990E4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66;p3">
              <a:extLst>
                <a:ext uri="{FF2B5EF4-FFF2-40B4-BE49-F238E27FC236}">
                  <a16:creationId xmlns:a16="http://schemas.microsoft.com/office/drawing/2014/main" id="{8E68C6BB-A536-5A41-8589-4FBF29AFE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67;p3">
              <a:extLst>
                <a:ext uri="{FF2B5EF4-FFF2-40B4-BE49-F238E27FC236}">
                  <a16:creationId xmlns:a16="http://schemas.microsoft.com/office/drawing/2014/main" id="{1FCC49C8-440B-9D48-BB52-E0F8898E0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68;p3">
              <a:extLst>
                <a:ext uri="{FF2B5EF4-FFF2-40B4-BE49-F238E27FC236}">
                  <a16:creationId xmlns:a16="http://schemas.microsoft.com/office/drawing/2014/main" id="{129B83E2-ED69-0440-84D5-D367D53F5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69;p3">
              <a:extLst>
                <a:ext uri="{FF2B5EF4-FFF2-40B4-BE49-F238E27FC236}">
                  <a16:creationId xmlns:a16="http://schemas.microsoft.com/office/drawing/2014/main" id="{0C17AE8F-9A8E-0C43-8BCE-D82ED34C3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70;p3">
            <a:extLst>
              <a:ext uri="{FF2B5EF4-FFF2-40B4-BE49-F238E27FC236}">
                <a16:creationId xmlns:a16="http://schemas.microsoft.com/office/drawing/2014/main" id="{A13221CC-DD94-FD4F-B11A-7EF02A65F246}"/>
              </a:ext>
            </a:extLst>
          </p:cNvPr>
          <p:cNvGrpSpPr>
            <a:grpSpLocks/>
          </p:cNvGrpSpPr>
          <p:nvPr/>
        </p:nvGrpSpPr>
        <p:grpSpPr bwMode="auto">
          <a:xfrm>
            <a:off x="1419225" y="3633788"/>
            <a:ext cx="342900" cy="350837"/>
            <a:chOff x="3951850" y="2985350"/>
            <a:chExt cx="407950" cy="416500"/>
          </a:xfrm>
        </p:grpSpPr>
        <p:sp>
          <p:nvSpPr>
            <p:cNvPr id="24" name="Google Shape;71;p3">
              <a:extLst>
                <a:ext uri="{FF2B5EF4-FFF2-40B4-BE49-F238E27FC236}">
                  <a16:creationId xmlns:a16="http://schemas.microsoft.com/office/drawing/2014/main" id="{82446C50-89B5-B842-9574-06E84E2A9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72;p3">
              <a:extLst>
                <a:ext uri="{FF2B5EF4-FFF2-40B4-BE49-F238E27FC236}">
                  <a16:creationId xmlns:a16="http://schemas.microsoft.com/office/drawing/2014/main" id="{10B58278-DA7D-8043-A110-77936901E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73;p3">
              <a:extLst>
                <a:ext uri="{FF2B5EF4-FFF2-40B4-BE49-F238E27FC236}">
                  <a16:creationId xmlns:a16="http://schemas.microsoft.com/office/drawing/2014/main" id="{9296A2D0-A145-B949-A35D-78D4350A6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74;p3">
              <a:extLst>
                <a:ext uri="{FF2B5EF4-FFF2-40B4-BE49-F238E27FC236}">
                  <a16:creationId xmlns:a16="http://schemas.microsoft.com/office/drawing/2014/main" id="{D21B4EB4-E4E8-3749-893D-BA810C641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75;p3">
            <a:extLst>
              <a:ext uri="{FF2B5EF4-FFF2-40B4-BE49-F238E27FC236}">
                <a16:creationId xmlns:a16="http://schemas.microsoft.com/office/drawing/2014/main" id="{C4815A2C-74C4-3D4F-8198-AC4F91221E5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3425" y="393541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76;p3">
            <a:extLst>
              <a:ext uri="{FF2B5EF4-FFF2-40B4-BE49-F238E27FC236}">
                <a16:creationId xmlns:a16="http://schemas.microsoft.com/office/drawing/2014/main" id="{91900D5D-34C1-9C49-A5D4-4639F7BA87F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8188" y="10160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77;p3">
            <a:extLst>
              <a:ext uri="{FF2B5EF4-FFF2-40B4-BE49-F238E27FC236}">
                <a16:creationId xmlns:a16="http://schemas.microsoft.com/office/drawing/2014/main" id="{EA3D30AE-2B93-6D4D-BA50-34DE83FC8AE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292100" y="4148138"/>
            <a:ext cx="1182688" cy="1023937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78;p3">
            <a:extLst>
              <a:ext uri="{FF2B5EF4-FFF2-40B4-BE49-F238E27FC236}">
                <a16:creationId xmlns:a16="http://schemas.microsoft.com/office/drawing/2014/main" id="{358FBDEE-E0BC-844D-8145-CBD6CAF593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20688" y="-65088"/>
            <a:ext cx="358775" cy="311151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79;p3">
            <a:extLst>
              <a:ext uri="{FF2B5EF4-FFF2-40B4-BE49-F238E27FC236}">
                <a16:creationId xmlns:a16="http://schemas.microsoft.com/office/drawing/2014/main" id="{50E75B8A-3FBD-E040-BD5D-7DDD724E61E1}"/>
              </a:ext>
            </a:extLst>
          </p:cNvPr>
          <p:cNvSpPr>
            <a:spLocks/>
          </p:cNvSpPr>
          <p:nvPr/>
        </p:nvSpPr>
        <p:spPr bwMode="auto">
          <a:xfrm>
            <a:off x="1019175" y="416718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80;p3">
            <a:extLst>
              <a:ext uri="{FF2B5EF4-FFF2-40B4-BE49-F238E27FC236}">
                <a16:creationId xmlns:a16="http://schemas.microsoft.com/office/drawing/2014/main" id="{BE3FC6EC-8EB1-D242-92B5-AD2D68072BBA}"/>
              </a:ext>
            </a:extLst>
          </p:cNvPr>
          <p:cNvGrpSpPr>
            <a:grpSpLocks/>
          </p:cNvGrpSpPr>
          <p:nvPr/>
        </p:nvGrpSpPr>
        <p:grpSpPr bwMode="auto">
          <a:xfrm>
            <a:off x="-50800" y="1452563"/>
            <a:ext cx="625475" cy="600075"/>
            <a:chOff x="5241175" y="4959100"/>
            <a:chExt cx="539775" cy="517775"/>
          </a:xfrm>
        </p:grpSpPr>
        <p:sp>
          <p:nvSpPr>
            <p:cNvPr id="34" name="Google Shape;81;p3">
              <a:extLst>
                <a:ext uri="{FF2B5EF4-FFF2-40B4-BE49-F238E27FC236}">
                  <a16:creationId xmlns:a16="http://schemas.microsoft.com/office/drawing/2014/main" id="{8885B91F-6792-CF45-8920-A387A63E6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82;p3">
              <a:extLst>
                <a:ext uri="{FF2B5EF4-FFF2-40B4-BE49-F238E27FC236}">
                  <a16:creationId xmlns:a16="http://schemas.microsoft.com/office/drawing/2014/main" id="{93B6FDE9-0E01-124C-AD8E-723ACD242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83;p3">
              <a:extLst>
                <a:ext uri="{FF2B5EF4-FFF2-40B4-BE49-F238E27FC236}">
                  <a16:creationId xmlns:a16="http://schemas.microsoft.com/office/drawing/2014/main" id="{1FB42A04-06B5-DF40-9F0D-ADD09D09E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84;p3">
              <a:extLst>
                <a:ext uri="{FF2B5EF4-FFF2-40B4-BE49-F238E27FC236}">
                  <a16:creationId xmlns:a16="http://schemas.microsoft.com/office/drawing/2014/main" id="{40100457-0408-DC47-B90A-61AE6E6E1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85;p3">
              <a:extLst>
                <a:ext uri="{FF2B5EF4-FFF2-40B4-BE49-F238E27FC236}">
                  <a16:creationId xmlns:a16="http://schemas.microsoft.com/office/drawing/2014/main" id="{97BD9868-2161-DB46-AB41-7D1C23CBF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86;p3">
              <a:extLst>
                <a:ext uri="{FF2B5EF4-FFF2-40B4-BE49-F238E27FC236}">
                  <a16:creationId xmlns:a16="http://schemas.microsoft.com/office/drawing/2014/main" id="{D9D8D024-5021-6446-A410-BBA87A7AD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87;p3">
            <a:extLst>
              <a:ext uri="{FF2B5EF4-FFF2-40B4-BE49-F238E27FC236}">
                <a16:creationId xmlns:a16="http://schemas.microsoft.com/office/drawing/2014/main" id="{4EFED662-B718-DA47-A651-B6AFBBA2DEBB}"/>
              </a:ext>
            </a:extLst>
          </p:cNvPr>
          <p:cNvSpPr>
            <a:spLocks/>
          </p:cNvSpPr>
          <p:nvPr/>
        </p:nvSpPr>
        <p:spPr bwMode="auto">
          <a:xfrm>
            <a:off x="47625" y="4430713"/>
            <a:ext cx="504825" cy="458787"/>
          </a:xfrm>
          <a:custGeom>
            <a:avLst/>
            <a:gdLst>
              <a:gd name="T0" fmla="*/ 213628 w 16218"/>
              <a:gd name="T1" fmla="*/ 2301 h 14752"/>
              <a:gd name="T2" fmla="*/ 177146 w 16218"/>
              <a:gd name="T3" fmla="*/ 9112 h 14752"/>
              <a:gd name="T4" fmla="*/ 142937 w 16218"/>
              <a:gd name="T5" fmla="*/ 20526 h 14752"/>
              <a:gd name="T6" fmla="*/ 111000 w 16218"/>
              <a:gd name="T7" fmla="*/ 36480 h 14752"/>
              <a:gd name="T8" fmla="*/ 82892 w 16218"/>
              <a:gd name="T9" fmla="*/ 55451 h 14752"/>
              <a:gd name="T10" fmla="*/ 57804 w 16218"/>
              <a:gd name="T11" fmla="*/ 77501 h 14752"/>
              <a:gd name="T12" fmla="*/ 36513 w 16218"/>
              <a:gd name="T13" fmla="*/ 102568 h 14752"/>
              <a:gd name="T14" fmla="*/ 19797 w 16218"/>
              <a:gd name="T15" fmla="*/ 130651 h 14752"/>
              <a:gd name="T16" fmla="*/ 7626 w 16218"/>
              <a:gd name="T17" fmla="*/ 160289 h 14752"/>
              <a:gd name="T18" fmla="*/ 1525 w 16218"/>
              <a:gd name="T19" fmla="*/ 192167 h 14752"/>
              <a:gd name="T20" fmla="*/ 31 w 16218"/>
              <a:gd name="T21" fmla="*/ 225599 h 14752"/>
              <a:gd name="T22" fmla="*/ 6101 w 16218"/>
              <a:gd name="T23" fmla="*/ 259778 h 14752"/>
              <a:gd name="T24" fmla="*/ 17494 w 16218"/>
              <a:gd name="T25" fmla="*/ 292433 h 14752"/>
              <a:gd name="T26" fmla="*/ 34240 w 16218"/>
              <a:gd name="T27" fmla="*/ 322071 h 14752"/>
              <a:gd name="T28" fmla="*/ 57025 w 16218"/>
              <a:gd name="T29" fmla="*/ 349408 h 14752"/>
              <a:gd name="T30" fmla="*/ 83639 w 16218"/>
              <a:gd name="T31" fmla="*/ 373729 h 14752"/>
              <a:gd name="T32" fmla="*/ 63126 w 16218"/>
              <a:gd name="T33" fmla="*/ 408654 h 14752"/>
              <a:gd name="T34" fmla="*/ 36513 w 16218"/>
              <a:gd name="T35" fmla="*/ 436768 h 14752"/>
              <a:gd name="T36" fmla="*/ 15968 w 16218"/>
              <a:gd name="T37" fmla="*/ 450421 h 14752"/>
              <a:gd name="T38" fmla="*/ 3829 w 16218"/>
              <a:gd name="T39" fmla="*/ 457263 h 14752"/>
              <a:gd name="T40" fmla="*/ 53228 w 16218"/>
              <a:gd name="T41" fmla="*/ 458041 h 14752"/>
              <a:gd name="T42" fmla="*/ 90488 w 16218"/>
              <a:gd name="T43" fmla="*/ 449675 h 14752"/>
              <a:gd name="T44" fmla="*/ 130019 w 16218"/>
              <a:gd name="T45" fmla="*/ 431450 h 14752"/>
              <a:gd name="T46" fmla="*/ 166501 w 16218"/>
              <a:gd name="T47" fmla="*/ 415496 h 14752"/>
              <a:gd name="T48" fmla="*/ 202235 w 16218"/>
              <a:gd name="T49" fmla="*/ 423831 h 14752"/>
              <a:gd name="T50" fmla="*/ 239495 w 16218"/>
              <a:gd name="T51" fmla="*/ 428402 h 14752"/>
              <a:gd name="T52" fmla="*/ 291197 w 16218"/>
              <a:gd name="T53" fmla="*/ 426132 h 14752"/>
              <a:gd name="T54" fmla="*/ 327679 w 16218"/>
              <a:gd name="T55" fmla="*/ 418544 h 14752"/>
              <a:gd name="T56" fmla="*/ 361888 w 16218"/>
              <a:gd name="T57" fmla="*/ 407130 h 14752"/>
              <a:gd name="T58" fmla="*/ 393825 w 16218"/>
              <a:gd name="T59" fmla="*/ 391953 h 14752"/>
              <a:gd name="T60" fmla="*/ 421933 w 16218"/>
              <a:gd name="T61" fmla="*/ 372951 h 14752"/>
              <a:gd name="T62" fmla="*/ 447021 w 16218"/>
              <a:gd name="T63" fmla="*/ 350155 h 14752"/>
              <a:gd name="T64" fmla="*/ 468313 w 16218"/>
              <a:gd name="T65" fmla="*/ 325088 h 14752"/>
              <a:gd name="T66" fmla="*/ 485028 w 16218"/>
              <a:gd name="T67" fmla="*/ 297751 h 14752"/>
              <a:gd name="T68" fmla="*/ 497199 w 16218"/>
              <a:gd name="T69" fmla="*/ 267367 h 14752"/>
              <a:gd name="T70" fmla="*/ 503300 w 16218"/>
              <a:gd name="T71" fmla="*/ 236235 h 14752"/>
              <a:gd name="T72" fmla="*/ 504794 w 16218"/>
              <a:gd name="T73" fmla="*/ 202803 h 14752"/>
              <a:gd name="T74" fmla="*/ 499502 w 16218"/>
              <a:gd name="T75" fmla="*/ 170926 h 14752"/>
              <a:gd name="T76" fmla="*/ 489604 w 16218"/>
              <a:gd name="T77" fmla="*/ 140541 h 14752"/>
              <a:gd name="T78" fmla="*/ 474413 w 16218"/>
              <a:gd name="T79" fmla="*/ 111680 h 14752"/>
              <a:gd name="T80" fmla="*/ 454648 w 16218"/>
              <a:gd name="T81" fmla="*/ 85836 h 14752"/>
              <a:gd name="T82" fmla="*/ 431053 w 16218"/>
              <a:gd name="T83" fmla="*/ 62293 h 14752"/>
              <a:gd name="T84" fmla="*/ 403692 w 16218"/>
              <a:gd name="T85" fmla="*/ 42545 h 14752"/>
              <a:gd name="T86" fmla="*/ 372533 w 16218"/>
              <a:gd name="T87" fmla="*/ 25844 h 14752"/>
              <a:gd name="T88" fmla="*/ 339071 w 16218"/>
              <a:gd name="T89" fmla="*/ 12938 h 14752"/>
              <a:gd name="T90" fmla="*/ 303337 w 16218"/>
              <a:gd name="T91" fmla="*/ 3825 h 14752"/>
              <a:gd name="T92" fmla="*/ 265330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290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9;p4">
            <a:extLst>
              <a:ext uri="{FF2B5EF4-FFF2-40B4-BE49-F238E27FC236}">
                <a16:creationId xmlns:a16="http://schemas.microsoft.com/office/drawing/2014/main" id="{2E8019C9-DE0F-6742-8092-9B9BD31E06B8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619125"/>
            <a:ext cx="1035050" cy="895350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7630 h 120000"/>
              <a:gd name="T4" fmla="*/ 258763 w 120000"/>
              <a:gd name="T5" fmla="*/ 895350 h 120000"/>
              <a:gd name="T6" fmla="*/ 776288 w 120000"/>
              <a:gd name="T7" fmla="*/ 895350 h 120000"/>
              <a:gd name="T8" fmla="*/ 1035050 w 120000"/>
              <a:gd name="T9" fmla="*/ 447630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468 h 120000"/>
              <a:gd name="T16" fmla="*/ 703161 w 120000"/>
              <a:gd name="T17" fmla="*/ 126468 h 120000"/>
              <a:gd name="T18" fmla="*/ 888703 w 120000"/>
              <a:gd name="T19" fmla="*/ 447630 h 120000"/>
              <a:gd name="T20" fmla="*/ 703161 w 120000"/>
              <a:gd name="T21" fmla="*/ 768792 h 120000"/>
              <a:gd name="T22" fmla="*/ 331880 w 120000"/>
              <a:gd name="T23" fmla="*/ 768792 h 120000"/>
              <a:gd name="T24" fmla="*/ 146244 w 120000"/>
              <a:gd name="T25" fmla="*/ 447630 h 120000"/>
              <a:gd name="T26" fmla="*/ 331880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90;p4">
            <a:extLst>
              <a:ext uri="{FF2B5EF4-FFF2-40B4-BE49-F238E27FC236}">
                <a16:creationId xmlns:a16="http://schemas.microsoft.com/office/drawing/2014/main" id="{7D1E37B6-FF9B-5F4E-BDD2-8B1C76B31BC0}"/>
              </a:ext>
            </a:extLst>
          </p:cNvPr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92;p4">
            <a:extLst>
              <a:ext uri="{FF2B5EF4-FFF2-40B4-BE49-F238E27FC236}">
                <a16:creationId xmlns:a16="http://schemas.microsoft.com/office/drawing/2014/main" id="{C909E8C6-A491-B84D-8E78-845DCE42ED2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28114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93;p4">
            <a:extLst>
              <a:ext uri="{FF2B5EF4-FFF2-40B4-BE49-F238E27FC236}">
                <a16:creationId xmlns:a16="http://schemas.microsoft.com/office/drawing/2014/main" id="{437F65A0-FB2C-F04C-B8BC-FB560CD4F3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31924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94;p4">
            <a:extLst>
              <a:ext uri="{FF2B5EF4-FFF2-40B4-BE49-F238E27FC236}">
                <a16:creationId xmlns:a16="http://schemas.microsoft.com/office/drawing/2014/main" id="{A110A027-3BDB-9342-BA94-8183DA287F1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52475" y="120173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95;p4">
            <a:extLst>
              <a:ext uri="{FF2B5EF4-FFF2-40B4-BE49-F238E27FC236}">
                <a16:creationId xmlns:a16="http://schemas.microsoft.com/office/drawing/2014/main" id="{9A9F0E7D-6A66-6944-8B8B-9FB30C5904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57225" y="437991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96;p4">
            <a:extLst>
              <a:ext uri="{FF2B5EF4-FFF2-40B4-BE49-F238E27FC236}">
                <a16:creationId xmlns:a16="http://schemas.microsoft.com/office/drawing/2014/main" id="{84402BD7-62E9-2946-967A-D7D9514584DC}"/>
              </a:ext>
            </a:extLst>
          </p:cNvPr>
          <p:cNvGrpSpPr>
            <a:grpSpLocks/>
          </p:cNvGrpSpPr>
          <p:nvPr/>
        </p:nvGrpSpPr>
        <p:grpSpPr bwMode="auto">
          <a:xfrm>
            <a:off x="987425" y="1393825"/>
            <a:ext cx="350838" cy="325438"/>
            <a:chOff x="5975075" y="2327500"/>
            <a:chExt cx="420100" cy="388350"/>
          </a:xfrm>
        </p:grpSpPr>
        <p:sp>
          <p:nvSpPr>
            <p:cNvPr id="10" name="Google Shape;97;p4">
              <a:extLst>
                <a:ext uri="{FF2B5EF4-FFF2-40B4-BE49-F238E27FC236}">
                  <a16:creationId xmlns:a16="http://schemas.microsoft.com/office/drawing/2014/main" id="{2CEA84DD-049E-E24B-8941-AFF17260D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98;p4">
              <a:extLst>
                <a:ext uri="{FF2B5EF4-FFF2-40B4-BE49-F238E27FC236}">
                  <a16:creationId xmlns:a16="http://schemas.microsoft.com/office/drawing/2014/main" id="{BD730A36-64D8-D846-9D6A-6E39A2ADD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99;p4">
            <a:extLst>
              <a:ext uri="{FF2B5EF4-FFF2-40B4-BE49-F238E27FC236}">
                <a16:creationId xmlns:a16="http://schemas.microsoft.com/office/drawing/2014/main" id="{06190CE0-1EEB-1E41-BC9A-E82C8A411F0E}"/>
              </a:ext>
            </a:extLst>
          </p:cNvPr>
          <p:cNvSpPr>
            <a:spLocks/>
          </p:cNvSpPr>
          <p:nvPr/>
        </p:nvSpPr>
        <p:spPr bwMode="auto">
          <a:xfrm>
            <a:off x="203200" y="30226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100;p4">
            <a:extLst>
              <a:ext uri="{FF2B5EF4-FFF2-40B4-BE49-F238E27FC236}">
                <a16:creationId xmlns:a16="http://schemas.microsoft.com/office/drawing/2014/main" id="{D2D61DDA-D5C9-F74C-BAD7-E2987A861F57}"/>
              </a:ext>
            </a:extLst>
          </p:cNvPr>
          <p:cNvGrpSpPr>
            <a:grpSpLocks/>
          </p:cNvGrpSpPr>
          <p:nvPr/>
        </p:nvGrpSpPr>
        <p:grpSpPr bwMode="auto">
          <a:xfrm>
            <a:off x="295275" y="877888"/>
            <a:ext cx="247650" cy="392112"/>
            <a:chOff x="6718575" y="2318625"/>
            <a:chExt cx="256950" cy="407375"/>
          </a:xfrm>
        </p:grpSpPr>
        <p:sp>
          <p:nvSpPr>
            <p:cNvPr id="14" name="Google Shape;101;p4">
              <a:extLst>
                <a:ext uri="{FF2B5EF4-FFF2-40B4-BE49-F238E27FC236}">
                  <a16:creationId xmlns:a16="http://schemas.microsoft.com/office/drawing/2014/main" id="{EB3E2D28-89D3-354F-A7C3-FF3516E77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102;p4">
              <a:extLst>
                <a:ext uri="{FF2B5EF4-FFF2-40B4-BE49-F238E27FC236}">
                  <a16:creationId xmlns:a16="http://schemas.microsoft.com/office/drawing/2014/main" id="{CB75F2F0-68DE-874A-B1D3-3B90409B5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03;p4">
              <a:extLst>
                <a:ext uri="{FF2B5EF4-FFF2-40B4-BE49-F238E27FC236}">
                  <a16:creationId xmlns:a16="http://schemas.microsoft.com/office/drawing/2014/main" id="{73419E0A-6717-914B-B8C5-187B04718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04;p4">
              <a:extLst>
                <a:ext uri="{FF2B5EF4-FFF2-40B4-BE49-F238E27FC236}">
                  <a16:creationId xmlns:a16="http://schemas.microsoft.com/office/drawing/2014/main" id="{C2C07200-9F06-A14C-AFBD-6B881D45C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05;p4">
              <a:extLst>
                <a:ext uri="{FF2B5EF4-FFF2-40B4-BE49-F238E27FC236}">
                  <a16:creationId xmlns:a16="http://schemas.microsoft.com/office/drawing/2014/main" id="{3D9B6E77-2BF5-C642-9E89-F3A0EF30E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06;p4">
              <a:extLst>
                <a:ext uri="{FF2B5EF4-FFF2-40B4-BE49-F238E27FC236}">
                  <a16:creationId xmlns:a16="http://schemas.microsoft.com/office/drawing/2014/main" id="{7DE06728-8817-C443-A22F-F03155597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07;p4">
              <a:extLst>
                <a:ext uri="{FF2B5EF4-FFF2-40B4-BE49-F238E27FC236}">
                  <a16:creationId xmlns:a16="http://schemas.microsoft.com/office/drawing/2014/main" id="{516CDA08-B330-CA43-81CB-CE4D13138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08;p4">
              <a:extLst>
                <a:ext uri="{FF2B5EF4-FFF2-40B4-BE49-F238E27FC236}">
                  <a16:creationId xmlns:a16="http://schemas.microsoft.com/office/drawing/2014/main" id="{F0995704-E8A7-7D48-A1B3-DB0549F9B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109;p4">
            <a:extLst>
              <a:ext uri="{FF2B5EF4-FFF2-40B4-BE49-F238E27FC236}">
                <a16:creationId xmlns:a16="http://schemas.microsoft.com/office/drawing/2014/main" id="{223B306B-EC86-4F42-BEB1-F9DED792458F}"/>
              </a:ext>
            </a:extLst>
          </p:cNvPr>
          <p:cNvGrpSpPr>
            <a:grpSpLocks/>
          </p:cNvGrpSpPr>
          <p:nvPr/>
        </p:nvGrpSpPr>
        <p:grpSpPr bwMode="auto">
          <a:xfrm>
            <a:off x="1228725" y="3309938"/>
            <a:ext cx="342900" cy="350837"/>
            <a:chOff x="3951850" y="2985350"/>
            <a:chExt cx="407950" cy="416500"/>
          </a:xfrm>
        </p:grpSpPr>
        <p:sp>
          <p:nvSpPr>
            <p:cNvPr id="23" name="Google Shape;110;p4">
              <a:extLst>
                <a:ext uri="{FF2B5EF4-FFF2-40B4-BE49-F238E27FC236}">
                  <a16:creationId xmlns:a16="http://schemas.microsoft.com/office/drawing/2014/main" id="{FDA37CB9-81FD-4545-83D7-781CE01D4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11;p4">
              <a:extLst>
                <a:ext uri="{FF2B5EF4-FFF2-40B4-BE49-F238E27FC236}">
                  <a16:creationId xmlns:a16="http://schemas.microsoft.com/office/drawing/2014/main" id="{8FA52EC9-1F25-C947-8D51-B5E404AC7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12;p4">
              <a:extLst>
                <a:ext uri="{FF2B5EF4-FFF2-40B4-BE49-F238E27FC236}">
                  <a16:creationId xmlns:a16="http://schemas.microsoft.com/office/drawing/2014/main" id="{2660826D-AB85-DF43-B183-0A5A6D588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13;p4">
              <a:extLst>
                <a:ext uri="{FF2B5EF4-FFF2-40B4-BE49-F238E27FC236}">
                  <a16:creationId xmlns:a16="http://schemas.microsoft.com/office/drawing/2014/main" id="{DB12CFE3-91AC-2849-8E43-73A00A397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114;p4">
            <a:extLst>
              <a:ext uri="{FF2B5EF4-FFF2-40B4-BE49-F238E27FC236}">
                <a16:creationId xmlns:a16="http://schemas.microsoft.com/office/drawing/2014/main" id="{C0520FE8-680D-644B-B500-3A33DC077FB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42925" y="361156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115;p4">
            <a:extLst>
              <a:ext uri="{FF2B5EF4-FFF2-40B4-BE49-F238E27FC236}">
                <a16:creationId xmlns:a16="http://schemas.microsoft.com/office/drawing/2014/main" id="{47F76EFA-32C1-204D-8C22-4C520636664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28663" y="425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116;p4">
            <a:extLst>
              <a:ext uri="{FF2B5EF4-FFF2-40B4-BE49-F238E27FC236}">
                <a16:creationId xmlns:a16="http://schemas.microsoft.com/office/drawing/2014/main" id="{2FDEC08A-E1DB-FE43-A1C5-6E06BC45DAB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14300" y="399573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17;p4">
            <a:extLst>
              <a:ext uri="{FF2B5EF4-FFF2-40B4-BE49-F238E27FC236}">
                <a16:creationId xmlns:a16="http://schemas.microsoft.com/office/drawing/2014/main" id="{5200EEBC-A9BF-674B-854C-0B2F7E38CF5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11163" y="25876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118;p4">
            <a:extLst>
              <a:ext uri="{FF2B5EF4-FFF2-40B4-BE49-F238E27FC236}">
                <a16:creationId xmlns:a16="http://schemas.microsoft.com/office/drawing/2014/main" id="{11977D38-7906-3040-AC9D-22BFB4D388F0}"/>
              </a:ext>
            </a:extLst>
          </p:cNvPr>
          <p:cNvSpPr>
            <a:spLocks/>
          </p:cNvSpPr>
          <p:nvPr/>
        </p:nvSpPr>
        <p:spPr bwMode="auto">
          <a:xfrm>
            <a:off x="828675" y="384333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119;p4">
            <a:extLst>
              <a:ext uri="{FF2B5EF4-FFF2-40B4-BE49-F238E27FC236}">
                <a16:creationId xmlns:a16="http://schemas.microsoft.com/office/drawing/2014/main" id="{3AAF827F-80A9-1345-97FA-BD81FCD98071}"/>
              </a:ext>
            </a:extLst>
          </p:cNvPr>
          <p:cNvGrpSpPr>
            <a:grpSpLocks/>
          </p:cNvGrpSpPr>
          <p:nvPr/>
        </p:nvGrpSpPr>
        <p:grpSpPr bwMode="auto">
          <a:xfrm>
            <a:off x="66675" y="1681163"/>
            <a:ext cx="455613" cy="438150"/>
            <a:chOff x="5241175" y="4959100"/>
            <a:chExt cx="539775" cy="517775"/>
          </a:xfrm>
        </p:grpSpPr>
        <p:sp>
          <p:nvSpPr>
            <p:cNvPr id="33" name="Google Shape;120;p4">
              <a:extLst>
                <a:ext uri="{FF2B5EF4-FFF2-40B4-BE49-F238E27FC236}">
                  <a16:creationId xmlns:a16="http://schemas.microsoft.com/office/drawing/2014/main" id="{AD039315-0874-8342-93BA-1DB1F5B13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21;p4">
              <a:extLst>
                <a:ext uri="{FF2B5EF4-FFF2-40B4-BE49-F238E27FC236}">
                  <a16:creationId xmlns:a16="http://schemas.microsoft.com/office/drawing/2014/main" id="{4CE6B304-C172-9348-8796-D55ECE3D9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22;p4">
              <a:extLst>
                <a:ext uri="{FF2B5EF4-FFF2-40B4-BE49-F238E27FC236}">
                  <a16:creationId xmlns:a16="http://schemas.microsoft.com/office/drawing/2014/main" id="{C7BCD061-4C13-CC4F-B0F9-448569899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123;p4">
              <a:extLst>
                <a:ext uri="{FF2B5EF4-FFF2-40B4-BE49-F238E27FC236}">
                  <a16:creationId xmlns:a16="http://schemas.microsoft.com/office/drawing/2014/main" id="{6FEC970D-D9C7-DE4D-B0F6-08076DB56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124;p4">
              <a:extLst>
                <a:ext uri="{FF2B5EF4-FFF2-40B4-BE49-F238E27FC236}">
                  <a16:creationId xmlns:a16="http://schemas.microsoft.com/office/drawing/2014/main" id="{A741BC31-82B6-004B-A1C4-845AC3284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25;p4">
              <a:extLst>
                <a:ext uri="{FF2B5EF4-FFF2-40B4-BE49-F238E27FC236}">
                  <a16:creationId xmlns:a16="http://schemas.microsoft.com/office/drawing/2014/main" id="{A178CE14-BB07-994A-9048-AC86C1E3E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126;p4">
            <a:extLst>
              <a:ext uri="{FF2B5EF4-FFF2-40B4-BE49-F238E27FC236}">
                <a16:creationId xmlns:a16="http://schemas.microsoft.com/office/drawing/2014/main" id="{09C25C82-1442-6C4C-806E-5FD8CDAB1A7E}"/>
              </a:ext>
            </a:extLst>
          </p:cNvPr>
          <p:cNvSpPr>
            <a:spLocks/>
          </p:cNvSpPr>
          <p:nvPr/>
        </p:nvSpPr>
        <p:spPr bwMode="auto">
          <a:xfrm>
            <a:off x="144463" y="421481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0" name="Google Shape;127;p4">
            <a:extLst>
              <a:ext uri="{FF2B5EF4-FFF2-40B4-BE49-F238E27FC236}">
                <a16:creationId xmlns:a16="http://schemas.microsoft.com/office/drawing/2014/main" id="{E61A99BD-CEC8-774E-B730-39BDCCCD2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3" y="1928813"/>
            <a:ext cx="1957387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solidFill>
                  <a:srgbClr val="11C4E0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28;p4">
            <a:extLst>
              <a:ext uri="{FF2B5EF4-FFF2-40B4-BE49-F238E27FC236}">
                <a16:creationId xmlns:a16="http://schemas.microsoft.com/office/drawing/2014/main" id="{7DDD4768-8517-5F4E-9971-D79888A0F73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4A71E-E29C-734B-8AB2-92C1C23006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633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0;p5">
            <a:extLst>
              <a:ext uri="{FF2B5EF4-FFF2-40B4-BE49-F238E27FC236}">
                <a16:creationId xmlns:a16="http://schemas.microsoft.com/office/drawing/2014/main" id="{E138CCDD-622E-6F49-A718-3E60A7BEEBFB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131;p5">
            <a:extLst>
              <a:ext uri="{FF2B5EF4-FFF2-40B4-BE49-F238E27FC236}">
                <a16:creationId xmlns:a16="http://schemas.microsoft.com/office/drawing/2014/main" id="{F61A6DB7-CD64-5545-9D7E-76C8AC0594D3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134;p5">
            <a:extLst>
              <a:ext uri="{FF2B5EF4-FFF2-40B4-BE49-F238E27FC236}">
                <a16:creationId xmlns:a16="http://schemas.microsoft.com/office/drawing/2014/main" id="{F21E8834-1FF3-3D4A-B66B-E1BBD95D74E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35;p5">
            <a:extLst>
              <a:ext uri="{FF2B5EF4-FFF2-40B4-BE49-F238E27FC236}">
                <a16:creationId xmlns:a16="http://schemas.microsoft.com/office/drawing/2014/main" id="{088DCDE9-C5E5-654D-AFA3-F3E1DFABDA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36;p5">
            <a:extLst>
              <a:ext uri="{FF2B5EF4-FFF2-40B4-BE49-F238E27FC236}">
                <a16:creationId xmlns:a16="http://schemas.microsoft.com/office/drawing/2014/main" id="{6166E8FA-F3E2-E34D-811E-4C1275F52E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37;p5">
            <a:extLst>
              <a:ext uri="{FF2B5EF4-FFF2-40B4-BE49-F238E27FC236}">
                <a16:creationId xmlns:a16="http://schemas.microsoft.com/office/drawing/2014/main" id="{DD8135D1-D22C-5C42-B56D-D73826871F0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38;p5">
            <a:extLst>
              <a:ext uri="{FF2B5EF4-FFF2-40B4-BE49-F238E27FC236}">
                <a16:creationId xmlns:a16="http://schemas.microsoft.com/office/drawing/2014/main" id="{92CC7D71-97DE-7748-9644-D84CA1F249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139;p5">
            <a:extLst>
              <a:ext uri="{FF2B5EF4-FFF2-40B4-BE49-F238E27FC236}">
                <a16:creationId xmlns:a16="http://schemas.microsoft.com/office/drawing/2014/main" id="{8A284FEC-244D-C84C-8A97-078B9E406A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140;p5">
            <a:extLst>
              <a:ext uri="{FF2B5EF4-FFF2-40B4-BE49-F238E27FC236}">
                <a16:creationId xmlns:a16="http://schemas.microsoft.com/office/drawing/2014/main" id="{86B705AE-E604-3743-9CF7-023CC2059E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3" name="Google Shape;141;p5">
            <a:extLst>
              <a:ext uri="{FF2B5EF4-FFF2-40B4-BE49-F238E27FC236}">
                <a16:creationId xmlns:a16="http://schemas.microsoft.com/office/drawing/2014/main" id="{0F83C6C6-94B0-1E44-8323-B2656B43AF9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4" name="Google Shape;142;p5">
            <a:extLst>
              <a:ext uri="{FF2B5EF4-FFF2-40B4-BE49-F238E27FC236}">
                <a16:creationId xmlns:a16="http://schemas.microsoft.com/office/drawing/2014/main" id="{BD59EEB3-7759-8442-8B54-99C75D3BA757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5" name="Google Shape;143;p5">
              <a:extLst>
                <a:ext uri="{FF2B5EF4-FFF2-40B4-BE49-F238E27FC236}">
                  <a16:creationId xmlns:a16="http://schemas.microsoft.com/office/drawing/2014/main" id="{B1B8054E-EB06-FC47-A5CD-4CAFB59FA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44;p5">
              <a:extLst>
                <a:ext uri="{FF2B5EF4-FFF2-40B4-BE49-F238E27FC236}">
                  <a16:creationId xmlns:a16="http://schemas.microsoft.com/office/drawing/2014/main" id="{DA4FBC33-2833-A541-827C-81571BE44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7" name="Google Shape;145;p5">
            <a:extLst>
              <a:ext uri="{FF2B5EF4-FFF2-40B4-BE49-F238E27FC236}">
                <a16:creationId xmlns:a16="http://schemas.microsoft.com/office/drawing/2014/main" id="{90CEE7A3-EBF9-A54A-B5EF-F2B961A2791E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8" name="Google Shape;146;p5">
            <a:extLst>
              <a:ext uri="{FF2B5EF4-FFF2-40B4-BE49-F238E27FC236}">
                <a16:creationId xmlns:a16="http://schemas.microsoft.com/office/drawing/2014/main" id="{D17FD528-C895-904C-8E4E-443D158EFC0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9" name="Google Shape;147;p5">
            <a:extLst>
              <a:ext uri="{FF2B5EF4-FFF2-40B4-BE49-F238E27FC236}">
                <a16:creationId xmlns:a16="http://schemas.microsoft.com/office/drawing/2014/main" id="{A7B3AB7E-2F7E-C749-9381-43638B9395AC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20" name="Google Shape;148;p5">
              <a:extLst>
                <a:ext uri="{FF2B5EF4-FFF2-40B4-BE49-F238E27FC236}">
                  <a16:creationId xmlns:a16="http://schemas.microsoft.com/office/drawing/2014/main" id="{CADF9D52-4D31-6942-AAAB-C84735E5C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49;p5">
              <a:extLst>
                <a:ext uri="{FF2B5EF4-FFF2-40B4-BE49-F238E27FC236}">
                  <a16:creationId xmlns:a16="http://schemas.microsoft.com/office/drawing/2014/main" id="{E48FE929-F7BD-BC4A-8705-F5D5F0AAE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50;p5">
              <a:extLst>
                <a:ext uri="{FF2B5EF4-FFF2-40B4-BE49-F238E27FC236}">
                  <a16:creationId xmlns:a16="http://schemas.microsoft.com/office/drawing/2014/main" id="{AAB9F4F3-FD97-9E4D-955D-2A1EB3A2C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51;p5">
              <a:extLst>
                <a:ext uri="{FF2B5EF4-FFF2-40B4-BE49-F238E27FC236}">
                  <a16:creationId xmlns:a16="http://schemas.microsoft.com/office/drawing/2014/main" id="{7584F21B-E7F7-5240-9394-6DC34AFC2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52;p5">
              <a:extLst>
                <a:ext uri="{FF2B5EF4-FFF2-40B4-BE49-F238E27FC236}">
                  <a16:creationId xmlns:a16="http://schemas.microsoft.com/office/drawing/2014/main" id="{38ED85CA-C344-E943-BC3C-28343B051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53;p5">
              <a:extLst>
                <a:ext uri="{FF2B5EF4-FFF2-40B4-BE49-F238E27FC236}">
                  <a16:creationId xmlns:a16="http://schemas.microsoft.com/office/drawing/2014/main" id="{25DEAB65-AAE2-0A4D-A603-E3821DAE1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" name="Google Shape;154;p5">
            <a:extLst>
              <a:ext uri="{FF2B5EF4-FFF2-40B4-BE49-F238E27FC236}">
                <a16:creationId xmlns:a16="http://schemas.microsoft.com/office/drawing/2014/main" id="{51744B1D-0863-0A48-8AEE-38F807B0D43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27" name="Google Shape;155;p5">
            <a:extLst>
              <a:ext uri="{FF2B5EF4-FFF2-40B4-BE49-F238E27FC236}">
                <a16:creationId xmlns:a16="http://schemas.microsoft.com/office/drawing/2014/main" id="{3C630643-4A3F-FE47-B1C5-31CDBA305796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28" name="Google Shape;156;p5">
              <a:extLst>
                <a:ext uri="{FF2B5EF4-FFF2-40B4-BE49-F238E27FC236}">
                  <a16:creationId xmlns:a16="http://schemas.microsoft.com/office/drawing/2014/main" id="{19E06585-DFBA-B949-B603-BD18E5F7B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157;p5">
              <a:extLst>
                <a:ext uri="{FF2B5EF4-FFF2-40B4-BE49-F238E27FC236}">
                  <a16:creationId xmlns:a16="http://schemas.microsoft.com/office/drawing/2014/main" id="{214BCC4C-B95C-7B4A-AE4D-CE76ED657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158;p5">
              <a:extLst>
                <a:ext uri="{FF2B5EF4-FFF2-40B4-BE49-F238E27FC236}">
                  <a16:creationId xmlns:a16="http://schemas.microsoft.com/office/drawing/2014/main" id="{5A8745BF-D8B1-FC4B-9023-3AFEF6ECB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159;p5">
              <a:extLst>
                <a:ext uri="{FF2B5EF4-FFF2-40B4-BE49-F238E27FC236}">
                  <a16:creationId xmlns:a16="http://schemas.microsoft.com/office/drawing/2014/main" id="{1B81B533-275D-B847-B7A4-88758B314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160;p5">
              <a:extLst>
                <a:ext uri="{FF2B5EF4-FFF2-40B4-BE49-F238E27FC236}">
                  <a16:creationId xmlns:a16="http://schemas.microsoft.com/office/drawing/2014/main" id="{2B9D134F-CBD0-324B-B9A8-44770E214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161;p5">
              <a:extLst>
                <a:ext uri="{FF2B5EF4-FFF2-40B4-BE49-F238E27FC236}">
                  <a16:creationId xmlns:a16="http://schemas.microsoft.com/office/drawing/2014/main" id="{C5CF4CCA-148A-E74B-A430-150C5992C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62;p5">
              <a:extLst>
                <a:ext uri="{FF2B5EF4-FFF2-40B4-BE49-F238E27FC236}">
                  <a16:creationId xmlns:a16="http://schemas.microsoft.com/office/drawing/2014/main" id="{CA91C147-65F5-7F4F-89BB-421D458D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63;p5">
              <a:extLst>
                <a:ext uri="{FF2B5EF4-FFF2-40B4-BE49-F238E27FC236}">
                  <a16:creationId xmlns:a16="http://schemas.microsoft.com/office/drawing/2014/main" id="{E422F8CB-176F-F64E-8EF3-25A00AD59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36" name="Google Shape;164;p5">
            <a:extLst>
              <a:ext uri="{FF2B5EF4-FFF2-40B4-BE49-F238E27FC236}">
                <a16:creationId xmlns:a16="http://schemas.microsoft.com/office/drawing/2014/main" id="{4A401D47-2187-2D40-81B3-C221A3E3DB7A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37" name="Google Shape;165;p5">
              <a:extLst>
                <a:ext uri="{FF2B5EF4-FFF2-40B4-BE49-F238E27FC236}">
                  <a16:creationId xmlns:a16="http://schemas.microsoft.com/office/drawing/2014/main" id="{E5DA9913-58D5-2E44-8961-244E47FD4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66;p5">
              <a:extLst>
                <a:ext uri="{FF2B5EF4-FFF2-40B4-BE49-F238E27FC236}">
                  <a16:creationId xmlns:a16="http://schemas.microsoft.com/office/drawing/2014/main" id="{AB7B6A8D-A48D-0345-9EE0-F5C8D1E3F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167;p5">
              <a:extLst>
                <a:ext uri="{FF2B5EF4-FFF2-40B4-BE49-F238E27FC236}">
                  <a16:creationId xmlns:a16="http://schemas.microsoft.com/office/drawing/2014/main" id="{12AE713A-B8C1-B540-A673-F749C2539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168;p5">
              <a:extLst>
                <a:ext uri="{FF2B5EF4-FFF2-40B4-BE49-F238E27FC236}">
                  <a16:creationId xmlns:a16="http://schemas.microsoft.com/office/drawing/2014/main" id="{DEA808F0-840B-D24C-BD1B-6220C201B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603838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0375" y="1514554"/>
            <a:ext cx="4944300" cy="1659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Font typeface="Muli"/>
              <a:buChar char="◇"/>
              <a:defRPr>
                <a:solidFill>
                  <a:srgbClr val="174769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69;p5">
            <a:extLst>
              <a:ext uri="{FF2B5EF4-FFF2-40B4-BE49-F238E27FC236}">
                <a16:creationId xmlns:a16="http://schemas.microsoft.com/office/drawing/2014/main" id="{B618F67C-3C9B-2D47-95AC-C6DD6C0CAFC2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4D74D-04A3-DC41-85BE-66EE1B054D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5210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1;p6">
            <a:extLst>
              <a:ext uri="{FF2B5EF4-FFF2-40B4-BE49-F238E27FC236}">
                <a16:creationId xmlns:a16="http://schemas.microsoft.com/office/drawing/2014/main" id="{41FFB75B-0288-7944-A69A-A872576314B0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6" name="Google Shape;172;p6">
            <a:extLst>
              <a:ext uri="{FF2B5EF4-FFF2-40B4-BE49-F238E27FC236}">
                <a16:creationId xmlns:a16="http://schemas.microsoft.com/office/drawing/2014/main" id="{A76C9EB9-855A-6140-B1B7-68938BB904EB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176;p6">
            <a:extLst>
              <a:ext uri="{FF2B5EF4-FFF2-40B4-BE49-F238E27FC236}">
                <a16:creationId xmlns:a16="http://schemas.microsoft.com/office/drawing/2014/main" id="{59FF74E1-BBBD-F94E-89CE-0D559C37E4B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77;p6">
            <a:extLst>
              <a:ext uri="{FF2B5EF4-FFF2-40B4-BE49-F238E27FC236}">
                <a16:creationId xmlns:a16="http://schemas.microsoft.com/office/drawing/2014/main" id="{5BF7A06D-D3E2-474C-AD0A-135426980E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78;p6">
            <a:extLst>
              <a:ext uri="{FF2B5EF4-FFF2-40B4-BE49-F238E27FC236}">
                <a16:creationId xmlns:a16="http://schemas.microsoft.com/office/drawing/2014/main" id="{0FEFEA74-45EE-884C-86C5-61E606E1E73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79;p6">
            <a:extLst>
              <a:ext uri="{FF2B5EF4-FFF2-40B4-BE49-F238E27FC236}">
                <a16:creationId xmlns:a16="http://schemas.microsoft.com/office/drawing/2014/main" id="{5195C50E-0A63-B544-945B-C349BF200C7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180;p6">
            <a:extLst>
              <a:ext uri="{FF2B5EF4-FFF2-40B4-BE49-F238E27FC236}">
                <a16:creationId xmlns:a16="http://schemas.microsoft.com/office/drawing/2014/main" id="{FCD86709-C7B2-DA4C-98F0-856FD2680D69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181;p6">
              <a:extLst>
                <a:ext uri="{FF2B5EF4-FFF2-40B4-BE49-F238E27FC236}">
                  <a16:creationId xmlns:a16="http://schemas.microsoft.com/office/drawing/2014/main" id="{A520AE85-A00A-F949-A3F7-D8F06013E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182;p6">
              <a:extLst>
                <a:ext uri="{FF2B5EF4-FFF2-40B4-BE49-F238E27FC236}">
                  <a16:creationId xmlns:a16="http://schemas.microsoft.com/office/drawing/2014/main" id="{37D7FFFF-CAEF-8F48-98B6-D6120CFE1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183;p6">
            <a:extLst>
              <a:ext uri="{FF2B5EF4-FFF2-40B4-BE49-F238E27FC236}">
                <a16:creationId xmlns:a16="http://schemas.microsoft.com/office/drawing/2014/main" id="{D74738A2-3316-584C-BA7E-00924349A3E0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184;p6">
            <a:extLst>
              <a:ext uri="{FF2B5EF4-FFF2-40B4-BE49-F238E27FC236}">
                <a16:creationId xmlns:a16="http://schemas.microsoft.com/office/drawing/2014/main" id="{C34516DD-DC5D-F94F-A328-3FDDF810F209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185;p6">
              <a:extLst>
                <a:ext uri="{FF2B5EF4-FFF2-40B4-BE49-F238E27FC236}">
                  <a16:creationId xmlns:a16="http://schemas.microsoft.com/office/drawing/2014/main" id="{7EDBA505-3DE9-D84B-9DDF-784B8CB12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86;p6">
              <a:extLst>
                <a:ext uri="{FF2B5EF4-FFF2-40B4-BE49-F238E27FC236}">
                  <a16:creationId xmlns:a16="http://schemas.microsoft.com/office/drawing/2014/main" id="{01594426-1512-0E4F-A7B7-384C05871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87;p6">
              <a:extLst>
                <a:ext uri="{FF2B5EF4-FFF2-40B4-BE49-F238E27FC236}">
                  <a16:creationId xmlns:a16="http://schemas.microsoft.com/office/drawing/2014/main" id="{BE08217E-91F8-BF40-9B06-9FD16F7A9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88;p6">
              <a:extLst>
                <a:ext uri="{FF2B5EF4-FFF2-40B4-BE49-F238E27FC236}">
                  <a16:creationId xmlns:a16="http://schemas.microsoft.com/office/drawing/2014/main" id="{6F76AFAA-3B6B-034C-9EB0-A8B216B2D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89;p6">
              <a:extLst>
                <a:ext uri="{FF2B5EF4-FFF2-40B4-BE49-F238E27FC236}">
                  <a16:creationId xmlns:a16="http://schemas.microsoft.com/office/drawing/2014/main" id="{EB8D9BA0-0AE1-7346-9CB0-D427D4E41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90;p6">
              <a:extLst>
                <a:ext uri="{FF2B5EF4-FFF2-40B4-BE49-F238E27FC236}">
                  <a16:creationId xmlns:a16="http://schemas.microsoft.com/office/drawing/2014/main" id="{0863FB54-08EA-DA4D-AFA2-A09BE67E8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91;p6">
              <a:extLst>
                <a:ext uri="{FF2B5EF4-FFF2-40B4-BE49-F238E27FC236}">
                  <a16:creationId xmlns:a16="http://schemas.microsoft.com/office/drawing/2014/main" id="{E1B87A8C-3CBB-7A43-8E71-85AB2DC45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92;p6">
              <a:extLst>
                <a:ext uri="{FF2B5EF4-FFF2-40B4-BE49-F238E27FC236}">
                  <a16:creationId xmlns:a16="http://schemas.microsoft.com/office/drawing/2014/main" id="{2BD41041-73A5-B646-96D6-DF2169E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193;p6">
            <a:extLst>
              <a:ext uri="{FF2B5EF4-FFF2-40B4-BE49-F238E27FC236}">
                <a16:creationId xmlns:a16="http://schemas.microsoft.com/office/drawing/2014/main" id="{B8547634-4148-BE40-8F97-36D29E72311E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194;p6">
              <a:extLst>
                <a:ext uri="{FF2B5EF4-FFF2-40B4-BE49-F238E27FC236}">
                  <a16:creationId xmlns:a16="http://schemas.microsoft.com/office/drawing/2014/main" id="{E3C4887A-5FA7-A44C-AA79-EBD3427FF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95;p6">
              <a:extLst>
                <a:ext uri="{FF2B5EF4-FFF2-40B4-BE49-F238E27FC236}">
                  <a16:creationId xmlns:a16="http://schemas.microsoft.com/office/drawing/2014/main" id="{B6CE96BD-878D-AA48-9965-44E0C5DF8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196;p6">
              <a:extLst>
                <a:ext uri="{FF2B5EF4-FFF2-40B4-BE49-F238E27FC236}">
                  <a16:creationId xmlns:a16="http://schemas.microsoft.com/office/drawing/2014/main" id="{926802AE-E5EC-FC43-B67D-B30716264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197;p6">
              <a:extLst>
                <a:ext uri="{FF2B5EF4-FFF2-40B4-BE49-F238E27FC236}">
                  <a16:creationId xmlns:a16="http://schemas.microsoft.com/office/drawing/2014/main" id="{9318849E-3FE9-1B48-94BB-317C77086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9" name="Google Shape;198;p6">
            <a:extLst>
              <a:ext uri="{FF2B5EF4-FFF2-40B4-BE49-F238E27FC236}">
                <a16:creationId xmlns:a16="http://schemas.microsoft.com/office/drawing/2014/main" id="{CA619073-D9BA-3043-A4D7-68B6FADFBFA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99;p6">
            <a:extLst>
              <a:ext uri="{FF2B5EF4-FFF2-40B4-BE49-F238E27FC236}">
                <a16:creationId xmlns:a16="http://schemas.microsoft.com/office/drawing/2014/main" id="{59E9083F-9F5F-C046-9D6B-FA074C1E737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00;p6">
            <a:extLst>
              <a:ext uri="{FF2B5EF4-FFF2-40B4-BE49-F238E27FC236}">
                <a16:creationId xmlns:a16="http://schemas.microsoft.com/office/drawing/2014/main" id="{8985A702-8E12-6042-8DE5-FADC1144194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201;p6">
            <a:extLst>
              <a:ext uri="{FF2B5EF4-FFF2-40B4-BE49-F238E27FC236}">
                <a16:creationId xmlns:a16="http://schemas.microsoft.com/office/drawing/2014/main" id="{4246E0C7-73FC-3845-9CDE-508EFDE02FD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3" name="Google Shape;202;p6">
            <a:extLst>
              <a:ext uri="{FF2B5EF4-FFF2-40B4-BE49-F238E27FC236}">
                <a16:creationId xmlns:a16="http://schemas.microsoft.com/office/drawing/2014/main" id="{B16DDA5F-397D-2D41-8311-CC97086697A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4" name="Google Shape;203;p6">
            <a:extLst>
              <a:ext uri="{FF2B5EF4-FFF2-40B4-BE49-F238E27FC236}">
                <a16:creationId xmlns:a16="http://schemas.microsoft.com/office/drawing/2014/main" id="{A8F8A72D-323D-3246-834C-9D018639C85D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5" name="Google Shape;204;p6">
              <a:extLst>
                <a:ext uri="{FF2B5EF4-FFF2-40B4-BE49-F238E27FC236}">
                  <a16:creationId xmlns:a16="http://schemas.microsoft.com/office/drawing/2014/main" id="{098340F6-0179-4644-88F3-F097EDD33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05;p6">
              <a:extLst>
                <a:ext uri="{FF2B5EF4-FFF2-40B4-BE49-F238E27FC236}">
                  <a16:creationId xmlns:a16="http://schemas.microsoft.com/office/drawing/2014/main" id="{A6969CD1-2A7E-FE4E-8CEB-940B079D8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06;p6">
              <a:extLst>
                <a:ext uri="{FF2B5EF4-FFF2-40B4-BE49-F238E27FC236}">
                  <a16:creationId xmlns:a16="http://schemas.microsoft.com/office/drawing/2014/main" id="{FE2FC84A-B9C6-6641-87B0-BB6073DC4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07;p6">
              <a:extLst>
                <a:ext uri="{FF2B5EF4-FFF2-40B4-BE49-F238E27FC236}">
                  <a16:creationId xmlns:a16="http://schemas.microsoft.com/office/drawing/2014/main" id="{CE589205-A533-5A4A-9C75-F4D2DEBC4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208;p6">
              <a:extLst>
                <a:ext uri="{FF2B5EF4-FFF2-40B4-BE49-F238E27FC236}">
                  <a16:creationId xmlns:a16="http://schemas.microsoft.com/office/drawing/2014/main" id="{78C1A089-2D51-8045-A557-ED83654A3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209;p6">
              <a:extLst>
                <a:ext uri="{FF2B5EF4-FFF2-40B4-BE49-F238E27FC236}">
                  <a16:creationId xmlns:a16="http://schemas.microsoft.com/office/drawing/2014/main" id="{66E2E594-E8B3-8844-8BA8-16463989E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1" name="Google Shape;210;p6">
            <a:extLst>
              <a:ext uri="{FF2B5EF4-FFF2-40B4-BE49-F238E27FC236}">
                <a16:creationId xmlns:a16="http://schemas.microsoft.com/office/drawing/2014/main" id="{F5856D91-ADC3-DB4B-ABD1-3A86438B819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1730375" y="624700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1735678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4510432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211;p6">
            <a:extLst>
              <a:ext uri="{FF2B5EF4-FFF2-40B4-BE49-F238E27FC236}">
                <a16:creationId xmlns:a16="http://schemas.microsoft.com/office/drawing/2014/main" id="{057DDF5C-6FBB-E14E-8F66-64C7B96F5BC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86DA9-326F-DA42-8C35-93160561F8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161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3;p7">
            <a:extLst>
              <a:ext uri="{FF2B5EF4-FFF2-40B4-BE49-F238E27FC236}">
                <a16:creationId xmlns:a16="http://schemas.microsoft.com/office/drawing/2014/main" id="{EC0FAA73-E2CF-E941-B338-4A52A67CE681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218;p7">
            <a:extLst>
              <a:ext uri="{FF2B5EF4-FFF2-40B4-BE49-F238E27FC236}">
                <a16:creationId xmlns:a16="http://schemas.microsoft.com/office/drawing/2014/main" id="{A3AB5E0F-89DB-0940-865B-6FC8B7B7B9D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19;p7">
            <a:extLst>
              <a:ext uri="{FF2B5EF4-FFF2-40B4-BE49-F238E27FC236}">
                <a16:creationId xmlns:a16="http://schemas.microsoft.com/office/drawing/2014/main" id="{D4BA95E3-205A-4640-96E7-540BFE262A4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220;p7">
            <a:extLst>
              <a:ext uri="{FF2B5EF4-FFF2-40B4-BE49-F238E27FC236}">
                <a16:creationId xmlns:a16="http://schemas.microsoft.com/office/drawing/2014/main" id="{1241BE87-D898-234B-9FA7-8D623C575297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221;p7">
            <a:extLst>
              <a:ext uri="{FF2B5EF4-FFF2-40B4-BE49-F238E27FC236}">
                <a16:creationId xmlns:a16="http://schemas.microsoft.com/office/drawing/2014/main" id="{82A27554-C51A-B44F-A635-B6FE7B49D0E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222;p7">
            <a:extLst>
              <a:ext uri="{FF2B5EF4-FFF2-40B4-BE49-F238E27FC236}">
                <a16:creationId xmlns:a16="http://schemas.microsoft.com/office/drawing/2014/main" id="{CF3C6D39-EB3B-FE4C-A6E7-A98F390B233D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223;p7">
              <a:extLst>
                <a:ext uri="{FF2B5EF4-FFF2-40B4-BE49-F238E27FC236}">
                  <a16:creationId xmlns:a16="http://schemas.microsoft.com/office/drawing/2014/main" id="{9F79077C-C5C9-F64B-B8E5-95290F9C2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24;p7">
              <a:extLst>
                <a:ext uri="{FF2B5EF4-FFF2-40B4-BE49-F238E27FC236}">
                  <a16:creationId xmlns:a16="http://schemas.microsoft.com/office/drawing/2014/main" id="{3A6808A1-C13E-1A4B-8250-5D544AB22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225;p7">
            <a:extLst>
              <a:ext uri="{FF2B5EF4-FFF2-40B4-BE49-F238E27FC236}">
                <a16:creationId xmlns:a16="http://schemas.microsoft.com/office/drawing/2014/main" id="{42D5B7A1-F425-1F4A-B303-AF9AD72C06F7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226;p7">
            <a:extLst>
              <a:ext uri="{FF2B5EF4-FFF2-40B4-BE49-F238E27FC236}">
                <a16:creationId xmlns:a16="http://schemas.microsoft.com/office/drawing/2014/main" id="{31C06224-D396-2E42-B119-D7073D0A9FFD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227;p7">
              <a:extLst>
                <a:ext uri="{FF2B5EF4-FFF2-40B4-BE49-F238E27FC236}">
                  <a16:creationId xmlns:a16="http://schemas.microsoft.com/office/drawing/2014/main" id="{721E6ED1-68E9-1742-AA93-35D196E99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28;p7">
              <a:extLst>
                <a:ext uri="{FF2B5EF4-FFF2-40B4-BE49-F238E27FC236}">
                  <a16:creationId xmlns:a16="http://schemas.microsoft.com/office/drawing/2014/main" id="{BAFC0A0F-6026-0C40-BEFA-047099F0B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29;p7">
              <a:extLst>
                <a:ext uri="{FF2B5EF4-FFF2-40B4-BE49-F238E27FC236}">
                  <a16:creationId xmlns:a16="http://schemas.microsoft.com/office/drawing/2014/main" id="{EA71C5DC-1CC2-4D4C-8AB8-22EC21670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30;p7">
              <a:extLst>
                <a:ext uri="{FF2B5EF4-FFF2-40B4-BE49-F238E27FC236}">
                  <a16:creationId xmlns:a16="http://schemas.microsoft.com/office/drawing/2014/main" id="{3D60EAE0-F8A4-5342-8C5D-C2D9ABC01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31;p7">
              <a:extLst>
                <a:ext uri="{FF2B5EF4-FFF2-40B4-BE49-F238E27FC236}">
                  <a16:creationId xmlns:a16="http://schemas.microsoft.com/office/drawing/2014/main" id="{8C1BAA36-B835-8041-AD28-B70335C86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32;p7">
              <a:extLst>
                <a:ext uri="{FF2B5EF4-FFF2-40B4-BE49-F238E27FC236}">
                  <a16:creationId xmlns:a16="http://schemas.microsoft.com/office/drawing/2014/main" id="{9232880C-3201-AA49-AF4C-EAC0CCAFC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33;p7">
              <a:extLst>
                <a:ext uri="{FF2B5EF4-FFF2-40B4-BE49-F238E27FC236}">
                  <a16:creationId xmlns:a16="http://schemas.microsoft.com/office/drawing/2014/main" id="{1784EFE7-9649-CC4D-94DE-69563EB9B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234;p7">
              <a:extLst>
                <a:ext uri="{FF2B5EF4-FFF2-40B4-BE49-F238E27FC236}">
                  <a16:creationId xmlns:a16="http://schemas.microsoft.com/office/drawing/2014/main" id="{1FAD57D6-7AB4-BA43-BC26-2CC059A35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235;p7">
            <a:extLst>
              <a:ext uri="{FF2B5EF4-FFF2-40B4-BE49-F238E27FC236}">
                <a16:creationId xmlns:a16="http://schemas.microsoft.com/office/drawing/2014/main" id="{08308DC4-E7AB-1D4B-84FC-07168BF51623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236;p7">
              <a:extLst>
                <a:ext uri="{FF2B5EF4-FFF2-40B4-BE49-F238E27FC236}">
                  <a16:creationId xmlns:a16="http://schemas.microsoft.com/office/drawing/2014/main" id="{D92D279E-C66F-D149-ABB8-6E0D16138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37;p7">
              <a:extLst>
                <a:ext uri="{FF2B5EF4-FFF2-40B4-BE49-F238E27FC236}">
                  <a16:creationId xmlns:a16="http://schemas.microsoft.com/office/drawing/2014/main" id="{83C8F7BB-623A-4A48-81B4-3C15A4746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238;p7">
              <a:extLst>
                <a:ext uri="{FF2B5EF4-FFF2-40B4-BE49-F238E27FC236}">
                  <a16:creationId xmlns:a16="http://schemas.microsoft.com/office/drawing/2014/main" id="{B932E025-C648-484F-9143-970B38BEC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239;p7">
              <a:extLst>
                <a:ext uri="{FF2B5EF4-FFF2-40B4-BE49-F238E27FC236}">
                  <a16:creationId xmlns:a16="http://schemas.microsoft.com/office/drawing/2014/main" id="{8A8F4D97-28C0-414B-B6FA-6EA655C0A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50591" y="618902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50591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38863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27136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40;p7">
            <a:extLst>
              <a:ext uri="{FF2B5EF4-FFF2-40B4-BE49-F238E27FC236}">
                <a16:creationId xmlns:a16="http://schemas.microsoft.com/office/drawing/2014/main" id="{7E55939B-F1DB-E34B-BA6F-FA7D5789DAE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ECC485-D225-CF4E-AFE3-F3649729CE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6860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42;p8">
            <a:extLst>
              <a:ext uri="{FF2B5EF4-FFF2-40B4-BE49-F238E27FC236}">
                <a16:creationId xmlns:a16="http://schemas.microsoft.com/office/drawing/2014/main" id="{0B11964C-E233-E84B-92DF-ED6DE23EDD8C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243;p8">
            <a:extLst>
              <a:ext uri="{FF2B5EF4-FFF2-40B4-BE49-F238E27FC236}">
                <a16:creationId xmlns:a16="http://schemas.microsoft.com/office/drawing/2014/main" id="{F5B9E239-7247-F145-B8A6-7F6BB65F1045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245;p8">
            <a:extLst>
              <a:ext uri="{FF2B5EF4-FFF2-40B4-BE49-F238E27FC236}">
                <a16:creationId xmlns:a16="http://schemas.microsoft.com/office/drawing/2014/main" id="{016E9756-709E-DD42-82A6-1B44D94CBC7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246;p8">
            <a:extLst>
              <a:ext uri="{FF2B5EF4-FFF2-40B4-BE49-F238E27FC236}">
                <a16:creationId xmlns:a16="http://schemas.microsoft.com/office/drawing/2014/main" id="{1DFAEE87-13D0-CF4B-8E86-B88E761E3DE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247;p8">
            <a:extLst>
              <a:ext uri="{FF2B5EF4-FFF2-40B4-BE49-F238E27FC236}">
                <a16:creationId xmlns:a16="http://schemas.microsoft.com/office/drawing/2014/main" id="{8F832F87-FB33-9449-8D34-62C470089A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48;p8">
            <a:extLst>
              <a:ext uri="{FF2B5EF4-FFF2-40B4-BE49-F238E27FC236}">
                <a16:creationId xmlns:a16="http://schemas.microsoft.com/office/drawing/2014/main" id="{3E22B04F-A816-B744-9AA8-6023C395BE7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249;p8">
            <a:extLst>
              <a:ext uri="{FF2B5EF4-FFF2-40B4-BE49-F238E27FC236}">
                <a16:creationId xmlns:a16="http://schemas.microsoft.com/office/drawing/2014/main" id="{974763A3-4D88-4947-8EE5-D61CDD624104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0" name="Google Shape;250;p8">
              <a:extLst>
                <a:ext uri="{FF2B5EF4-FFF2-40B4-BE49-F238E27FC236}">
                  <a16:creationId xmlns:a16="http://schemas.microsoft.com/office/drawing/2014/main" id="{9535B3D0-AF84-B64E-A83B-3821BE10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251;p8">
              <a:extLst>
                <a:ext uri="{FF2B5EF4-FFF2-40B4-BE49-F238E27FC236}">
                  <a16:creationId xmlns:a16="http://schemas.microsoft.com/office/drawing/2014/main" id="{FB03FC72-D63D-894D-BBFF-008B1F401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252;p8">
            <a:extLst>
              <a:ext uri="{FF2B5EF4-FFF2-40B4-BE49-F238E27FC236}">
                <a16:creationId xmlns:a16="http://schemas.microsoft.com/office/drawing/2014/main" id="{3FC3C085-C916-2F46-82B3-4FE480523869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253;p8">
            <a:extLst>
              <a:ext uri="{FF2B5EF4-FFF2-40B4-BE49-F238E27FC236}">
                <a16:creationId xmlns:a16="http://schemas.microsoft.com/office/drawing/2014/main" id="{5749DFA2-37B8-BF45-A8EA-9B8E0BAA324A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4" name="Google Shape;254;p8">
              <a:extLst>
                <a:ext uri="{FF2B5EF4-FFF2-40B4-BE49-F238E27FC236}">
                  <a16:creationId xmlns:a16="http://schemas.microsoft.com/office/drawing/2014/main" id="{C45803AA-4583-E945-A40E-13ED3919B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55;p8">
              <a:extLst>
                <a:ext uri="{FF2B5EF4-FFF2-40B4-BE49-F238E27FC236}">
                  <a16:creationId xmlns:a16="http://schemas.microsoft.com/office/drawing/2014/main" id="{A018A9B0-DFEB-9B43-AC05-E4E249B25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56;p8">
              <a:extLst>
                <a:ext uri="{FF2B5EF4-FFF2-40B4-BE49-F238E27FC236}">
                  <a16:creationId xmlns:a16="http://schemas.microsoft.com/office/drawing/2014/main" id="{94F7A4E7-206C-4247-BCCF-74E8F8BBE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57;p8">
              <a:extLst>
                <a:ext uri="{FF2B5EF4-FFF2-40B4-BE49-F238E27FC236}">
                  <a16:creationId xmlns:a16="http://schemas.microsoft.com/office/drawing/2014/main" id="{CD3AACA3-1731-9E46-82F7-1F1D7C24C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8;p8">
              <a:extLst>
                <a:ext uri="{FF2B5EF4-FFF2-40B4-BE49-F238E27FC236}">
                  <a16:creationId xmlns:a16="http://schemas.microsoft.com/office/drawing/2014/main" id="{3F48E08A-0277-3F40-B45C-64F3FE829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59;p8">
              <a:extLst>
                <a:ext uri="{FF2B5EF4-FFF2-40B4-BE49-F238E27FC236}">
                  <a16:creationId xmlns:a16="http://schemas.microsoft.com/office/drawing/2014/main" id="{874B7A92-F178-E847-BBE7-D374D7B9B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60;p8">
              <a:extLst>
                <a:ext uri="{FF2B5EF4-FFF2-40B4-BE49-F238E27FC236}">
                  <a16:creationId xmlns:a16="http://schemas.microsoft.com/office/drawing/2014/main" id="{B1D4DC65-D34C-034D-8FC1-2E3FB05D5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61;p8">
              <a:extLst>
                <a:ext uri="{FF2B5EF4-FFF2-40B4-BE49-F238E27FC236}">
                  <a16:creationId xmlns:a16="http://schemas.microsoft.com/office/drawing/2014/main" id="{660D8089-01FD-7A4C-8A8A-9C32A2C06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262;p8">
            <a:extLst>
              <a:ext uri="{FF2B5EF4-FFF2-40B4-BE49-F238E27FC236}">
                <a16:creationId xmlns:a16="http://schemas.microsoft.com/office/drawing/2014/main" id="{EB90FD47-69D8-224A-BBB7-EE8575A9E89B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3" name="Google Shape;263;p8">
              <a:extLst>
                <a:ext uri="{FF2B5EF4-FFF2-40B4-BE49-F238E27FC236}">
                  <a16:creationId xmlns:a16="http://schemas.microsoft.com/office/drawing/2014/main" id="{319382C7-0E92-2045-A4AD-FD6767B25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264;p8">
              <a:extLst>
                <a:ext uri="{FF2B5EF4-FFF2-40B4-BE49-F238E27FC236}">
                  <a16:creationId xmlns:a16="http://schemas.microsoft.com/office/drawing/2014/main" id="{F49AA946-0A48-0045-9C24-D942F99F7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265;p8">
              <a:extLst>
                <a:ext uri="{FF2B5EF4-FFF2-40B4-BE49-F238E27FC236}">
                  <a16:creationId xmlns:a16="http://schemas.microsoft.com/office/drawing/2014/main" id="{F9F6FD9E-FE4B-D64C-8FD8-A085B24A5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66;p8">
              <a:extLst>
                <a:ext uri="{FF2B5EF4-FFF2-40B4-BE49-F238E27FC236}">
                  <a16:creationId xmlns:a16="http://schemas.microsoft.com/office/drawing/2014/main" id="{016B1EE6-221F-6947-AF7E-D03F97E2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267;p8">
            <a:extLst>
              <a:ext uri="{FF2B5EF4-FFF2-40B4-BE49-F238E27FC236}">
                <a16:creationId xmlns:a16="http://schemas.microsoft.com/office/drawing/2014/main" id="{9CFB199E-4118-084A-9F86-621FA7F0572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268;p8">
            <a:extLst>
              <a:ext uri="{FF2B5EF4-FFF2-40B4-BE49-F238E27FC236}">
                <a16:creationId xmlns:a16="http://schemas.microsoft.com/office/drawing/2014/main" id="{7253E377-9919-2942-BFCE-36CFE84B2CA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269;p8">
            <a:extLst>
              <a:ext uri="{FF2B5EF4-FFF2-40B4-BE49-F238E27FC236}">
                <a16:creationId xmlns:a16="http://schemas.microsoft.com/office/drawing/2014/main" id="{B5298EB5-3567-A440-9758-D88DC0373E5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270;p8">
            <a:extLst>
              <a:ext uri="{FF2B5EF4-FFF2-40B4-BE49-F238E27FC236}">
                <a16:creationId xmlns:a16="http://schemas.microsoft.com/office/drawing/2014/main" id="{EEF044E3-DA67-B64E-B3AA-64CE775E57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71;p8">
            <a:extLst>
              <a:ext uri="{FF2B5EF4-FFF2-40B4-BE49-F238E27FC236}">
                <a16:creationId xmlns:a16="http://schemas.microsoft.com/office/drawing/2014/main" id="{744F87F3-FBEC-CB42-ADF2-C73404955303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272;p8">
            <a:extLst>
              <a:ext uri="{FF2B5EF4-FFF2-40B4-BE49-F238E27FC236}">
                <a16:creationId xmlns:a16="http://schemas.microsoft.com/office/drawing/2014/main" id="{A2869B74-CF73-C242-BE06-A06F4D3D5309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3" name="Google Shape;273;p8">
              <a:extLst>
                <a:ext uri="{FF2B5EF4-FFF2-40B4-BE49-F238E27FC236}">
                  <a16:creationId xmlns:a16="http://schemas.microsoft.com/office/drawing/2014/main" id="{8824665E-663B-E04A-808B-5426844B4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274;p8">
              <a:extLst>
                <a:ext uri="{FF2B5EF4-FFF2-40B4-BE49-F238E27FC236}">
                  <a16:creationId xmlns:a16="http://schemas.microsoft.com/office/drawing/2014/main" id="{BF371E4A-07DD-3149-B471-4C87FA956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275;p8">
              <a:extLst>
                <a:ext uri="{FF2B5EF4-FFF2-40B4-BE49-F238E27FC236}">
                  <a16:creationId xmlns:a16="http://schemas.microsoft.com/office/drawing/2014/main" id="{1530F5A6-D06C-2A4A-8395-A3C8356E6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76;p8">
              <a:extLst>
                <a:ext uri="{FF2B5EF4-FFF2-40B4-BE49-F238E27FC236}">
                  <a16:creationId xmlns:a16="http://schemas.microsoft.com/office/drawing/2014/main" id="{C09A3A28-30A1-CB40-B094-5666C0B7B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77;p8">
              <a:extLst>
                <a:ext uri="{FF2B5EF4-FFF2-40B4-BE49-F238E27FC236}">
                  <a16:creationId xmlns:a16="http://schemas.microsoft.com/office/drawing/2014/main" id="{0893236A-9E82-2C4A-9656-D8D2E69BF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78;p8">
              <a:extLst>
                <a:ext uri="{FF2B5EF4-FFF2-40B4-BE49-F238E27FC236}">
                  <a16:creationId xmlns:a16="http://schemas.microsoft.com/office/drawing/2014/main" id="{7479058F-FEB4-1048-B632-FE5E5410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279;p8">
            <a:extLst>
              <a:ext uri="{FF2B5EF4-FFF2-40B4-BE49-F238E27FC236}">
                <a16:creationId xmlns:a16="http://schemas.microsoft.com/office/drawing/2014/main" id="{28EC0128-B8AA-7A47-B901-3EAC46F26E33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44" name="Google Shape;244;p8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1C4E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0" name="Google Shape;280;p8">
            <a:extLst>
              <a:ext uri="{FF2B5EF4-FFF2-40B4-BE49-F238E27FC236}">
                <a16:creationId xmlns:a16="http://schemas.microsoft.com/office/drawing/2014/main" id="{6F6FEA0B-B3B6-BA42-9735-66998E346F8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7B000-A734-FC42-9127-C622F517ED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44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2;p10">
            <a:extLst>
              <a:ext uri="{FF2B5EF4-FFF2-40B4-BE49-F238E27FC236}">
                <a16:creationId xmlns:a16="http://schemas.microsoft.com/office/drawing/2014/main" id="{7EE616D0-4F2A-784E-B4C5-590D43FEC9F4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8218488" y="4121150"/>
            <a:ext cx="685800" cy="593725"/>
          </a:xfrm>
          <a:custGeom>
            <a:avLst/>
            <a:gdLst>
              <a:gd name="T0" fmla="*/ 171450 w 120000"/>
              <a:gd name="T1" fmla="*/ 0 h 120000"/>
              <a:gd name="T2" fmla="*/ 0 w 120000"/>
              <a:gd name="T3" fmla="*/ 296833 h 120000"/>
              <a:gd name="T4" fmla="*/ 171450 w 120000"/>
              <a:gd name="T5" fmla="*/ 593725 h 120000"/>
              <a:gd name="T6" fmla="*/ 514350 w 120000"/>
              <a:gd name="T7" fmla="*/ 593725 h 120000"/>
              <a:gd name="T8" fmla="*/ 685800 w 120000"/>
              <a:gd name="T9" fmla="*/ 296833 h 120000"/>
              <a:gd name="T10" fmla="*/ 514350 w 120000"/>
              <a:gd name="T11" fmla="*/ 0 h 120000"/>
              <a:gd name="T12" fmla="*/ 171450 w 120000"/>
              <a:gd name="T13" fmla="*/ 0 h 120000"/>
              <a:gd name="T14" fmla="*/ 219896 w 120000"/>
              <a:gd name="T15" fmla="*/ 83864 h 120000"/>
              <a:gd name="T16" fmla="*/ 465898 w 120000"/>
              <a:gd name="T17" fmla="*/ 83864 h 120000"/>
              <a:gd name="T18" fmla="*/ 588834 w 120000"/>
              <a:gd name="T19" fmla="*/ 296833 h 120000"/>
              <a:gd name="T20" fmla="*/ 465898 w 120000"/>
              <a:gd name="T21" fmla="*/ 509802 h 120000"/>
              <a:gd name="T22" fmla="*/ 219896 w 120000"/>
              <a:gd name="T23" fmla="*/ 509802 h 120000"/>
              <a:gd name="T24" fmla="*/ 96898 w 120000"/>
              <a:gd name="T25" fmla="*/ 296833 h 120000"/>
              <a:gd name="T26" fmla="*/ 219896 w 120000"/>
              <a:gd name="T27" fmla="*/ 83864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3" name="Google Shape;323;p10">
            <a:extLst>
              <a:ext uri="{FF2B5EF4-FFF2-40B4-BE49-F238E27FC236}">
                <a16:creationId xmlns:a16="http://schemas.microsoft.com/office/drawing/2014/main" id="{C21B7D8D-C6EC-3142-AC88-89CA025F0B4F}"/>
              </a:ext>
            </a:extLst>
          </p:cNvPr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4" name="Google Shape;324;p10">
            <a:extLst>
              <a:ext uri="{FF2B5EF4-FFF2-40B4-BE49-F238E27FC236}">
                <a16:creationId xmlns:a16="http://schemas.microsoft.com/office/drawing/2014/main" id="{6B304660-A0E1-1445-BEDF-8CBC12A305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847725"/>
            <a:ext cx="674688" cy="584200"/>
          </a:xfrm>
          <a:prstGeom prst="hexagon">
            <a:avLst>
              <a:gd name="adj" fmla="val 28701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5" name="Google Shape;325;p10">
            <a:extLst>
              <a:ext uri="{FF2B5EF4-FFF2-40B4-BE49-F238E27FC236}">
                <a16:creationId xmlns:a16="http://schemas.microsoft.com/office/drawing/2014/main" id="{9D17B2CE-8B69-0C48-A288-B5B33709323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3238" y="1162050"/>
            <a:ext cx="352425" cy="304800"/>
          </a:xfrm>
          <a:prstGeom prst="hexagon">
            <a:avLst>
              <a:gd name="adj" fmla="val 2870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326;p10">
            <a:extLst>
              <a:ext uri="{FF2B5EF4-FFF2-40B4-BE49-F238E27FC236}">
                <a16:creationId xmlns:a16="http://schemas.microsoft.com/office/drawing/2014/main" id="{6E16EFBE-FEFE-7D44-89DE-8A59553F2E8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208088" y="-131763"/>
            <a:ext cx="674687" cy="584201"/>
          </a:xfrm>
          <a:prstGeom prst="hexagon">
            <a:avLst>
              <a:gd name="adj" fmla="val 2870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327;p10">
            <a:extLst>
              <a:ext uri="{FF2B5EF4-FFF2-40B4-BE49-F238E27FC236}">
                <a16:creationId xmlns:a16="http://schemas.microsoft.com/office/drawing/2014/main" id="{6F8FD0EF-39A5-B341-9C73-F07ADDA1C3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47650" y="49213"/>
            <a:ext cx="295275" cy="255587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328;p10">
            <a:extLst>
              <a:ext uri="{FF2B5EF4-FFF2-40B4-BE49-F238E27FC236}">
                <a16:creationId xmlns:a16="http://schemas.microsoft.com/office/drawing/2014/main" id="{A65DC50C-A854-3040-8C68-53B175EC49E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486275"/>
            <a:ext cx="542925" cy="469900"/>
          </a:xfrm>
          <a:prstGeom prst="hexagon">
            <a:avLst>
              <a:gd name="adj" fmla="val 28703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329;p10">
            <a:extLst>
              <a:ext uri="{FF2B5EF4-FFF2-40B4-BE49-F238E27FC236}">
                <a16:creationId xmlns:a16="http://schemas.microsoft.com/office/drawing/2014/main" id="{9B67E803-E620-5C46-91A3-305EA3FBB81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523288" y="4741863"/>
            <a:ext cx="284162" cy="244475"/>
          </a:xfrm>
          <a:prstGeom prst="hexagon">
            <a:avLst>
              <a:gd name="adj" fmla="val 28827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330;p10">
            <a:extLst>
              <a:ext uri="{FF2B5EF4-FFF2-40B4-BE49-F238E27FC236}">
                <a16:creationId xmlns:a16="http://schemas.microsoft.com/office/drawing/2014/main" id="{E89F5672-A45F-9E4F-988D-94415E6D833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323263" y="3627438"/>
            <a:ext cx="542925" cy="469900"/>
          </a:xfrm>
          <a:prstGeom prst="hexagon">
            <a:avLst>
              <a:gd name="adj" fmla="val 28687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331;p10">
            <a:extLst>
              <a:ext uri="{FF2B5EF4-FFF2-40B4-BE49-F238E27FC236}">
                <a16:creationId xmlns:a16="http://schemas.microsoft.com/office/drawing/2014/main" id="{BDDA064D-C0AE-DA4D-9CBC-CD4B0C0AD3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010025"/>
            <a:ext cx="238125" cy="206375"/>
          </a:xfrm>
          <a:prstGeom prst="hexagon">
            <a:avLst>
              <a:gd name="adj" fmla="val 2865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332;p10">
            <a:extLst>
              <a:ext uri="{FF2B5EF4-FFF2-40B4-BE49-F238E27FC236}">
                <a16:creationId xmlns:a16="http://schemas.microsoft.com/office/drawing/2014/main" id="{6AF666E3-1D0E-1F43-B2CA-474298A1AF4F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9F9CA7-62CE-4642-A092-5D412AD740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8232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DDDEAC33-2815-8F4A-B32D-6092D8AD246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731963" y="1735138"/>
            <a:ext cx="49450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B708BD7A-E83F-DD47-B2CC-169FBF00DD9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731963" y="2255838"/>
            <a:ext cx="4945062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A6072998-B5BC-5D43-BA18-C473CC785277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14288" y="4786313"/>
            <a:ext cx="5476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</a:lstStyle>
          <a:p>
            <a:pPr>
              <a:defRPr/>
            </a:pPr>
            <a:fld id="{A78A4597-48F4-4046-A534-E5F3393F98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hyperlink" Target="https://openclipart.org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hyperlink" Target="https://openclipart.org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openclipart.org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5.png"/><Relationship Id="rId4" Type="http://schemas.openxmlformats.org/officeDocument/2006/relationships/image" Target="../media/image9.png"/><Relationship Id="rId9" Type="http://schemas.openxmlformats.org/officeDocument/2006/relationships/hyperlink" Target="https://openclipart.org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5.png"/><Relationship Id="rId4" Type="http://schemas.openxmlformats.org/officeDocument/2006/relationships/image" Target="../media/image9.png"/><Relationship Id="rId9" Type="http://schemas.openxmlformats.org/officeDocument/2006/relationships/hyperlink" Target="https://openclipart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01EAAF-38F0-9D47-9060-3FC5BA28B6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DA1 - Unsigned Binary 		Numbers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592CD42-BAD2-B847-8502-9A473DFDCC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 256 – Dickinson College</a:t>
            </a:r>
          </a:p>
          <a:p>
            <a:r>
              <a:rPr lang="en-US" dirty="0"/>
              <a:t>Prof. </a:t>
            </a:r>
            <a:r>
              <a:rPr lang="en-US" dirty="0" err="1"/>
              <a:t>Braught</a:t>
            </a:r>
            <a:endParaRPr lang="en-US" dirty="0"/>
          </a:p>
          <a:p>
            <a:r>
              <a:rPr lang="en-US"/>
              <a:t>Spring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016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BF28E-F69C-AB42-A946-21B719CE16C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6EFD3F4-C496-B94A-B5E8-DDBDD4472126}"/>
              </a:ext>
            </a:extLst>
          </p:cNvPr>
          <p:cNvGrpSpPr/>
          <p:nvPr/>
        </p:nvGrpSpPr>
        <p:grpSpPr>
          <a:xfrm>
            <a:off x="4062757" y="162871"/>
            <a:ext cx="4554730" cy="1068105"/>
            <a:chOff x="3610933" y="98325"/>
            <a:chExt cx="4554730" cy="1068105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EA8C88AA-B859-F449-9DB2-8ACF40103A1B}"/>
                </a:ext>
              </a:extLst>
            </p:cNvPr>
            <p:cNvGrpSpPr/>
            <p:nvPr/>
          </p:nvGrpSpPr>
          <p:grpSpPr>
            <a:xfrm>
              <a:off x="3610933" y="852405"/>
              <a:ext cx="4554730" cy="314025"/>
              <a:chOff x="3610933" y="899310"/>
              <a:chExt cx="4554730" cy="314025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FE01C5-8610-584C-AF86-7B0BCC4FE209}"/>
                  </a:ext>
                </a:extLst>
              </p:cNvPr>
              <p:cNvSpPr txBox="1"/>
              <p:nvPr/>
            </p:nvSpPr>
            <p:spPr>
              <a:xfrm>
                <a:off x="7799228" y="905558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98A8B05-8AB5-2148-951E-4C39FCFA0039}"/>
                  </a:ext>
                </a:extLst>
              </p:cNvPr>
              <p:cNvSpPr txBox="1"/>
              <p:nvPr/>
            </p:nvSpPr>
            <p:spPr>
              <a:xfrm>
                <a:off x="6968496" y="905558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8956687-CA96-B044-86D5-0F23C7597DC0}"/>
                  </a:ext>
                </a:extLst>
              </p:cNvPr>
              <p:cNvSpPr txBox="1"/>
              <p:nvPr/>
            </p:nvSpPr>
            <p:spPr>
              <a:xfrm>
                <a:off x="6137762" y="905558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100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FE32DC-E70D-9442-9458-0AC68E5BBA91}"/>
                  </a:ext>
                </a:extLst>
              </p:cNvPr>
              <p:cNvSpPr txBox="1"/>
              <p:nvPr/>
            </p:nvSpPr>
            <p:spPr>
              <a:xfrm>
                <a:off x="5282181" y="905558"/>
                <a:ext cx="63190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1,000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8DBDC0-7850-2A40-8C65-15E76E86EA60}"/>
                  </a:ext>
                </a:extLst>
              </p:cNvPr>
              <p:cNvSpPr txBox="1"/>
              <p:nvPr/>
            </p:nvSpPr>
            <p:spPr>
              <a:xfrm>
                <a:off x="4451732" y="905558"/>
                <a:ext cx="73129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10,000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AD4BE36-AF61-9E4B-80B5-C8B65AF8EC6E}"/>
                  </a:ext>
                </a:extLst>
              </p:cNvPr>
              <p:cNvSpPr txBox="1"/>
              <p:nvPr/>
            </p:nvSpPr>
            <p:spPr>
              <a:xfrm>
                <a:off x="3610933" y="905558"/>
                <a:ext cx="8306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100,000</a:t>
                </a: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F3D4C08-8FCE-D441-B0AF-AD06B5CFDD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1643" y="89931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26C9856-9DC8-EC42-968B-14A9AFA95C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2684" y="89931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45A2F6D8-ED46-C34C-ABFF-C5326780BB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3725" y="89931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C20B50B-2938-D946-8756-8511E910CA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4766" y="89931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0AF2633B-47BB-B942-8F86-B1F7211C87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5807" y="89931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2DD212B7-7BF3-8E43-9683-7ABF63961B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16846" y="89931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06CD186-B64B-064D-94D7-650314F67E3A}"/>
                </a:ext>
              </a:extLst>
            </p:cNvPr>
            <p:cNvSpPr txBox="1"/>
            <p:nvPr/>
          </p:nvSpPr>
          <p:spPr>
            <a:xfrm>
              <a:off x="4460480" y="98325"/>
              <a:ext cx="28556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19,204 using 0…9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443B2C8-300B-EB4E-91CF-455361594964}"/>
              </a:ext>
            </a:extLst>
          </p:cNvPr>
          <p:cNvGrpSpPr/>
          <p:nvPr/>
        </p:nvGrpSpPr>
        <p:grpSpPr>
          <a:xfrm>
            <a:off x="4320943" y="2737938"/>
            <a:ext cx="4038359" cy="1076531"/>
            <a:chOff x="3869119" y="2862987"/>
            <a:chExt cx="4038359" cy="1076531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B109EFD-9461-9E42-9E68-770D742298FB}"/>
                </a:ext>
              </a:extLst>
            </p:cNvPr>
            <p:cNvSpPr txBox="1"/>
            <p:nvPr/>
          </p:nvSpPr>
          <p:spPr>
            <a:xfrm>
              <a:off x="4431008" y="2862987"/>
              <a:ext cx="29145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21 using only 0 or 1</a:t>
              </a:r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DE79149B-BE10-C046-B26C-57B32905B566}"/>
                </a:ext>
              </a:extLst>
            </p:cNvPr>
            <p:cNvGrpSpPr/>
            <p:nvPr/>
          </p:nvGrpSpPr>
          <p:grpSpPr>
            <a:xfrm>
              <a:off x="3869119" y="3628480"/>
              <a:ext cx="4038359" cy="311038"/>
              <a:chOff x="4313862" y="3628480"/>
              <a:chExt cx="4038359" cy="311038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CDF14824-A204-EE4F-8BF7-9D3BC448B3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13862" y="362848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8ED1D1E3-6981-D041-B8AC-22A25EBD74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3167" y="362848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B1F3BED0-9C29-CB4E-A950-0A2FA27DBB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79576" y="362848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011B44C6-2667-FD47-A7F2-648EC8E719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90508" y="362848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C44D3599-08AF-C148-B570-2ADF8F9746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45831" y="362848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D5AD77AE-7699-914D-973C-9E04D31763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3404" y="362848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8100847-451F-8F4F-9AFA-5CE61DA33437}"/>
                  </a:ext>
                </a:extLst>
              </p:cNvPr>
              <p:cNvSpPr txBox="1"/>
              <p:nvPr/>
            </p:nvSpPr>
            <p:spPr>
              <a:xfrm>
                <a:off x="7985786" y="3631741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9D104CE-DFEA-6F42-858B-4426289FFEFF}"/>
                  </a:ext>
                </a:extLst>
              </p:cNvPr>
              <p:cNvSpPr txBox="1"/>
              <p:nvPr/>
            </p:nvSpPr>
            <p:spPr>
              <a:xfrm>
                <a:off x="7235608" y="3631741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6757815-1B90-9740-94D0-8A809C548276}"/>
                  </a:ext>
                </a:extLst>
              </p:cNvPr>
              <p:cNvSpPr txBox="1"/>
              <p:nvPr/>
            </p:nvSpPr>
            <p:spPr>
              <a:xfrm>
                <a:off x="6467740" y="3631741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0C53AAE-3C0B-3446-9FA8-CB17B5FC4D8C}"/>
                  </a:ext>
                </a:extLst>
              </p:cNvPr>
              <p:cNvSpPr txBox="1"/>
              <p:nvPr/>
            </p:nvSpPr>
            <p:spPr>
              <a:xfrm>
                <a:off x="5791331" y="3631741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2391581-C17C-C04E-8507-B9071E39B0B5}"/>
                  </a:ext>
                </a:extLst>
              </p:cNvPr>
              <p:cNvSpPr txBox="1"/>
              <p:nvPr/>
            </p:nvSpPr>
            <p:spPr>
              <a:xfrm>
                <a:off x="5025190" y="3631741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16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F72FFEC-2FC6-0C43-AD32-F6C605831171}"/>
                  </a:ext>
                </a:extLst>
              </p:cNvPr>
              <p:cNvSpPr txBox="1"/>
              <p:nvPr/>
            </p:nvSpPr>
            <p:spPr>
              <a:xfrm>
                <a:off x="4335158" y="3631741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32</a:t>
                </a:r>
              </a:p>
            </p:txBody>
          </p:sp>
        </p:grp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84AFDB3-819B-BD44-9B5F-49410A74E7E6}"/>
              </a:ext>
            </a:extLst>
          </p:cNvPr>
          <p:cNvGrpSpPr/>
          <p:nvPr/>
        </p:nvGrpSpPr>
        <p:grpSpPr>
          <a:xfrm>
            <a:off x="4320943" y="4033189"/>
            <a:ext cx="4038359" cy="1076532"/>
            <a:chOff x="3869119" y="3968643"/>
            <a:chExt cx="4038359" cy="1076532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D627B6B2-1774-F54E-A49A-8093D783F962}"/>
                </a:ext>
              </a:extLst>
            </p:cNvPr>
            <p:cNvGrpSpPr/>
            <p:nvPr/>
          </p:nvGrpSpPr>
          <p:grpSpPr>
            <a:xfrm>
              <a:off x="3869119" y="4734137"/>
              <a:ext cx="4038359" cy="311038"/>
              <a:chOff x="3642186" y="4734137"/>
              <a:chExt cx="4038359" cy="311038"/>
            </a:xfrm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B34367F-ABD6-4F4C-80D2-1E2F6DFED8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2186" y="4734137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8D0A2761-BECD-194D-A80F-B5B5469C13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1491" y="4734137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EBBE7D47-2ED1-6C4B-990E-8E2E763292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7900" y="4734137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9050786A-BFAB-8845-928C-1FE1A5F054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8832" y="4734137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B75B8F35-277E-2940-B0C8-24BA0A3902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74155" y="4734137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50196A2-40A1-9C4B-BA60-CFAEB49439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31728" y="4734137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8A39C67-522A-F24B-B8A1-C030E73235C6}"/>
                  </a:ext>
                </a:extLst>
              </p:cNvPr>
              <p:cNvSpPr txBox="1"/>
              <p:nvPr/>
            </p:nvSpPr>
            <p:spPr>
              <a:xfrm>
                <a:off x="7314110" y="4737398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1491A2D-DD61-1041-A579-D8CF11FC1B9B}"/>
                  </a:ext>
                </a:extLst>
              </p:cNvPr>
              <p:cNvSpPr txBox="1"/>
              <p:nvPr/>
            </p:nvSpPr>
            <p:spPr>
              <a:xfrm>
                <a:off x="6563932" y="4737398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80366E7-53EF-2848-ADB2-4CD05A80145D}"/>
                  </a:ext>
                </a:extLst>
              </p:cNvPr>
              <p:cNvSpPr txBox="1"/>
              <p:nvPr/>
            </p:nvSpPr>
            <p:spPr>
              <a:xfrm>
                <a:off x="5796064" y="4737398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0D45825-4DBC-A64E-B80E-F7D6A5BA9A7D}"/>
                  </a:ext>
                </a:extLst>
              </p:cNvPr>
              <p:cNvSpPr txBox="1"/>
              <p:nvPr/>
            </p:nvSpPr>
            <p:spPr>
              <a:xfrm>
                <a:off x="5119655" y="4737398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E45C527-CF56-5F4B-B25A-E6B358EEDA0A}"/>
                  </a:ext>
                </a:extLst>
              </p:cNvPr>
              <p:cNvSpPr txBox="1"/>
              <p:nvPr/>
            </p:nvSpPr>
            <p:spPr>
              <a:xfrm>
                <a:off x="4353514" y="4737398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16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2856565-1606-6E46-BCC3-AB25BD93025F}"/>
                  </a:ext>
                </a:extLst>
              </p:cNvPr>
              <p:cNvSpPr txBox="1"/>
              <p:nvPr/>
            </p:nvSpPr>
            <p:spPr>
              <a:xfrm>
                <a:off x="3663482" y="4737398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32</a:t>
                </a:r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7744292-114A-7443-AA98-DECB090FE92B}"/>
                </a:ext>
              </a:extLst>
            </p:cNvPr>
            <p:cNvSpPr txBox="1"/>
            <p:nvPr/>
          </p:nvSpPr>
          <p:spPr>
            <a:xfrm>
              <a:off x="4431007" y="3968643"/>
              <a:ext cx="29145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46 using only 0 or 1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A7C52DF-63BF-2844-8722-674E86779867}"/>
              </a:ext>
            </a:extLst>
          </p:cNvPr>
          <p:cNvGrpSpPr/>
          <p:nvPr/>
        </p:nvGrpSpPr>
        <p:grpSpPr>
          <a:xfrm>
            <a:off x="910376" y="2904346"/>
            <a:ext cx="2790596" cy="1802353"/>
            <a:chOff x="26111" y="1738913"/>
            <a:chExt cx="2790596" cy="18023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39E7D3-8D2D-354E-9693-E3A350FCF77A}"/>
                </a:ext>
              </a:extLst>
            </p:cNvPr>
            <p:cNvSpPr txBox="1"/>
            <p:nvPr/>
          </p:nvSpPr>
          <p:spPr>
            <a:xfrm>
              <a:off x="26111" y="2525603"/>
              <a:ext cx="279059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Fill in the blanks to represent the indicated values.</a:t>
              </a:r>
            </a:p>
          </p:txBody>
        </p: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F8ECBCDC-847B-3C4E-8C35-1DDE118EB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6813" y="1738913"/>
              <a:ext cx="649191" cy="682714"/>
            </a:xfrm>
            <a:prstGeom prst="rect">
              <a:avLst/>
            </a:prstGeom>
          </p:spPr>
        </p:pic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28A7742-2951-8B4E-A080-14AB3278D34F}"/>
              </a:ext>
            </a:extLst>
          </p:cNvPr>
          <p:cNvGrpSpPr/>
          <p:nvPr/>
        </p:nvGrpSpPr>
        <p:grpSpPr>
          <a:xfrm>
            <a:off x="4990561" y="1449696"/>
            <a:ext cx="2699123" cy="1069522"/>
            <a:chOff x="4538737" y="1523518"/>
            <a:chExt cx="2699123" cy="106952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9DE516F-5FDF-674F-8282-F874A1826DC7}"/>
                </a:ext>
              </a:extLst>
            </p:cNvPr>
            <p:cNvSpPr txBox="1"/>
            <p:nvPr/>
          </p:nvSpPr>
          <p:spPr>
            <a:xfrm>
              <a:off x="4566462" y="1523518"/>
              <a:ext cx="26436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88 using only 0…5</a:t>
              </a: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D4149483-3683-A143-A809-1D9A31AA920C}"/>
                </a:ext>
              </a:extLst>
            </p:cNvPr>
            <p:cNvGrpSpPr/>
            <p:nvPr/>
          </p:nvGrpSpPr>
          <p:grpSpPr>
            <a:xfrm>
              <a:off x="4538737" y="2272086"/>
              <a:ext cx="2699123" cy="320954"/>
              <a:chOff x="4938139" y="2276647"/>
              <a:chExt cx="2699123" cy="320954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B0919CF9-F448-084A-AEC0-245D99AFEC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4617" y="2276647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062CBB3F-677C-344A-A266-00F77A9E7C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75549" y="2276647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03A4FAA2-B18D-0A4A-8D10-ECE8A23472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30872" y="2276647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3FB82A3-6687-4F48-B790-1B30292789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8445" y="2276647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85D7123-7BB4-6443-805E-A578DD0868A7}"/>
                  </a:ext>
                </a:extLst>
              </p:cNvPr>
              <p:cNvSpPr txBox="1"/>
              <p:nvPr/>
            </p:nvSpPr>
            <p:spPr>
              <a:xfrm>
                <a:off x="7270827" y="2289824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D5F7C2D-4142-7C43-9D16-0BFC3CEA4722}"/>
                  </a:ext>
                </a:extLst>
              </p:cNvPr>
              <p:cNvSpPr txBox="1"/>
              <p:nvPr/>
            </p:nvSpPr>
            <p:spPr>
              <a:xfrm>
                <a:off x="6513253" y="2289824"/>
                <a:ext cx="2630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5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9F3CE342-710B-9146-AA2B-1CFFA209ECCB}"/>
                  </a:ext>
                </a:extLst>
              </p:cNvPr>
              <p:cNvSpPr txBox="1"/>
              <p:nvPr/>
            </p:nvSpPr>
            <p:spPr>
              <a:xfrm>
                <a:off x="5708789" y="2289824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25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DF41F8D-9B9F-9949-92B3-AD4D499A731F}"/>
                  </a:ext>
                </a:extLst>
              </p:cNvPr>
              <p:cNvSpPr txBox="1"/>
              <p:nvPr/>
            </p:nvSpPr>
            <p:spPr>
              <a:xfrm>
                <a:off x="4938139" y="2289824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125</a:t>
                </a:r>
              </a:p>
            </p:txBody>
          </p:sp>
        </p:grpSp>
      </p:grpSp>
      <p:sp>
        <p:nvSpPr>
          <p:cNvPr id="111" name="Title 1">
            <a:extLst>
              <a:ext uri="{FF2B5EF4-FFF2-40B4-BE49-F238E27FC236}">
                <a16:creationId xmlns:a16="http://schemas.microsoft.com/office/drawing/2014/main" id="{C73161C9-EC8D-2B4C-B82D-67E185CD6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604" y="2155071"/>
            <a:ext cx="2850011" cy="645300"/>
          </a:xfrm>
        </p:spPr>
        <p:txBody>
          <a:bodyPr/>
          <a:lstStyle/>
          <a:p>
            <a:pPr algn="ctr"/>
            <a:r>
              <a:rPr lang="en-US" sz="3200" dirty="0"/>
              <a:t>Representing</a:t>
            </a:r>
            <a:br>
              <a:rPr lang="en-US" sz="3200" dirty="0"/>
            </a:br>
            <a:r>
              <a:rPr lang="en-US" sz="3200" dirty="0"/>
              <a:t>Numbers</a:t>
            </a:r>
          </a:p>
        </p:txBody>
      </p:sp>
    </p:spTree>
    <p:extLst>
      <p:ext uri="{BB962C8B-B14F-4D97-AF65-F5344CB8AC3E}">
        <p14:creationId xmlns:p14="http://schemas.microsoft.com/office/powerpoint/2010/main" val="3533689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BF28E-F69C-AB42-A946-21B719CE16C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6EFD3F4-C496-B94A-B5E8-DDBDD4472126}"/>
              </a:ext>
            </a:extLst>
          </p:cNvPr>
          <p:cNvGrpSpPr/>
          <p:nvPr/>
        </p:nvGrpSpPr>
        <p:grpSpPr>
          <a:xfrm>
            <a:off x="4062757" y="162871"/>
            <a:ext cx="4554730" cy="1068105"/>
            <a:chOff x="3610933" y="98325"/>
            <a:chExt cx="4554730" cy="1068105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EA8C88AA-B859-F449-9DB2-8ACF40103A1B}"/>
                </a:ext>
              </a:extLst>
            </p:cNvPr>
            <p:cNvGrpSpPr/>
            <p:nvPr/>
          </p:nvGrpSpPr>
          <p:grpSpPr>
            <a:xfrm>
              <a:off x="3610933" y="852405"/>
              <a:ext cx="4554730" cy="314025"/>
              <a:chOff x="3610933" y="899310"/>
              <a:chExt cx="4554730" cy="314025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FE01C5-8610-584C-AF86-7B0BCC4FE209}"/>
                  </a:ext>
                </a:extLst>
              </p:cNvPr>
              <p:cNvSpPr txBox="1"/>
              <p:nvPr/>
            </p:nvSpPr>
            <p:spPr>
              <a:xfrm>
                <a:off x="7799228" y="905558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98A8B05-8AB5-2148-951E-4C39FCFA0039}"/>
                  </a:ext>
                </a:extLst>
              </p:cNvPr>
              <p:cNvSpPr txBox="1"/>
              <p:nvPr/>
            </p:nvSpPr>
            <p:spPr>
              <a:xfrm>
                <a:off x="6968496" y="905558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8956687-CA96-B044-86D5-0F23C7597DC0}"/>
                  </a:ext>
                </a:extLst>
              </p:cNvPr>
              <p:cNvSpPr txBox="1"/>
              <p:nvPr/>
            </p:nvSpPr>
            <p:spPr>
              <a:xfrm>
                <a:off x="6137762" y="905558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100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FE32DC-E70D-9442-9458-0AC68E5BBA91}"/>
                  </a:ext>
                </a:extLst>
              </p:cNvPr>
              <p:cNvSpPr txBox="1"/>
              <p:nvPr/>
            </p:nvSpPr>
            <p:spPr>
              <a:xfrm>
                <a:off x="5282181" y="905558"/>
                <a:ext cx="63190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1,000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8DBDC0-7850-2A40-8C65-15E76E86EA60}"/>
                  </a:ext>
                </a:extLst>
              </p:cNvPr>
              <p:cNvSpPr txBox="1"/>
              <p:nvPr/>
            </p:nvSpPr>
            <p:spPr>
              <a:xfrm>
                <a:off x="4451732" y="905558"/>
                <a:ext cx="73129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10,000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AD4BE36-AF61-9E4B-80B5-C8B65AF8EC6E}"/>
                  </a:ext>
                </a:extLst>
              </p:cNvPr>
              <p:cNvSpPr txBox="1"/>
              <p:nvPr/>
            </p:nvSpPr>
            <p:spPr>
              <a:xfrm>
                <a:off x="3610933" y="905558"/>
                <a:ext cx="8306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100,000</a:t>
                </a: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F3D4C08-8FCE-D441-B0AF-AD06B5CFDD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1643" y="89931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26C9856-9DC8-EC42-968B-14A9AFA95C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2684" y="89931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45A2F6D8-ED46-C34C-ABFF-C5326780BB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3725" y="89931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C20B50B-2938-D946-8756-8511E910CA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4766" y="89931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0AF2633B-47BB-B942-8F86-B1F7211C87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5807" y="89931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2DD212B7-7BF3-8E43-9683-7ABF63961B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16846" y="89931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06CD186-B64B-064D-94D7-650314F67E3A}"/>
                </a:ext>
              </a:extLst>
            </p:cNvPr>
            <p:cNvSpPr txBox="1"/>
            <p:nvPr/>
          </p:nvSpPr>
          <p:spPr>
            <a:xfrm>
              <a:off x="4460480" y="98325"/>
              <a:ext cx="28556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19,204 using 0…9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443B2C8-300B-EB4E-91CF-455361594964}"/>
              </a:ext>
            </a:extLst>
          </p:cNvPr>
          <p:cNvGrpSpPr/>
          <p:nvPr/>
        </p:nvGrpSpPr>
        <p:grpSpPr>
          <a:xfrm>
            <a:off x="4320943" y="2737938"/>
            <a:ext cx="4038359" cy="1076531"/>
            <a:chOff x="3869119" y="2862987"/>
            <a:chExt cx="4038359" cy="1076531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B109EFD-9461-9E42-9E68-770D742298FB}"/>
                </a:ext>
              </a:extLst>
            </p:cNvPr>
            <p:cNvSpPr txBox="1"/>
            <p:nvPr/>
          </p:nvSpPr>
          <p:spPr>
            <a:xfrm>
              <a:off x="4431008" y="2862987"/>
              <a:ext cx="29145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21 using only 0 or 1</a:t>
              </a:r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DE79149B-BE10-C046-B26C-57B32905B566}"/>
                </a:ext>
              </a:extLst>
            </p:cNvPr>
            <p:cNvGrpSpPr/>
            <p:nvPr/>
          </p:nvGrpSpPr>
          <p:grpSpPr>
            <a:xfrm>
              <a:off x="3869119" y="3628480"/>
              <a:ext cx="4038359" cy="311038"/>
              <a:chOff x="4313862" y="3628480"/>
              <a:chExt cx="4038359" cy="311038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CDF14824-A204-EE4F-8BF7-9D3BC448B3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13862" y="362848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8ED1D1E3-6981-D041-B8AC-22A25EBD74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3167" y="362848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B1F3BED0-9C29-CB4E-A950-0A2FA27DBB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79576" y="362848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011B44C6-2667-FD47-A7F2-648EC8E719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90508" y="362848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C44D3599-08AF-C148-B570-2ADF8F9746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45831" y="362848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D5AD77AE-7699-914D-973C-9E04D31763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3404" y="3628480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8100847-451F-8F4F-9AFA-5CE61DA33437}"/>
                  </a:ext>
                </a:extLst>
              </p:cNvPr>
              <p:cNvSpPr txBox="1"/>
              <p:nvPr/>
            </p:nvSpPr>
            <p:spPr>
              <a:xfrm>
                <a:off x="7985786" y="3631741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9D104CE-DFEA-6F42-858B-4426289FFEFF}"/>
                  </a:ext>
                </a:extLst>
              </p:cNvPr>
              <p:cNvSpPr txBox="1"/>
              <p:nvPr/>
            </p:nvSpPr>
            <p:spPr>
              <a:xfrm>
                <a:off x="7235608" y="3631741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6757815-1B90-9740-94D0-8A809C548276}"/>
                  </a:ext>
                </a:extLst>
              </p:cNvPr>
              <p:cNvSpPr txBox="1"/>
              <p:nvPr/>
            </p:nvSpPr>
            <p:spPr>
              <a:xfrm>
                <a:off x="6467740" y="3631741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0C53AAE-3C0B-3446-9FA8-CB17B5FC4D8C}"/>
                  </a:ext>
                </a:extLst>
              </p:cNvPr>
              <p:cNvSpPr txBox="1"/>
              <p:nvPr/>
            </p:nvSpPr>
            <p:spPr>
              <a:xfrm>
                <a:off x="5791331" y="3631741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2391581-C17C-C04E-8507-B9071E39B0B5}"/>
                  </a:ext>
                </a:extLst>
              </p:cNvPr>
              <p:cNvSpPr txBox="1"/>
              <p:nvPr/>
            </p:nvSpPr>
            <p:spPr>
              <a:xfrm>
                <a:off x="5025190" y="3631741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16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F72FFEC-2FC6-0C43-AD32-F6C605831171}"/>
                  </a:ext>
                </a:extLst>
              </p:cNvPr>
              <p:cNvSpPr txBox="1"/>
              <p:nvPr/>
            </p:nvSpPr>
            <p:spPr>
              <a:xfrm>
                <a:off x="4335158" y="3631741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32</a:t>
                </a:r>
              </a:p>
            </p:txBody>
          </p:sp>
        </p:grp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84AFDB3-819B-BD44-9B5F-49410A74E7E6}"/>
              </a:ext>
            </a:extLst>
          </p:cNvPr>
          <p:cNvGrpSpPr/>
          <p:nvPr/>
        </p:nvGrpSpPr>
        <p:grpSpPr>
          <a:xfrm>
            <a:off x="4320943" y="4033189"/>
            <a:ext cx="4038359" cy="1076532"/>
            <a:chOff x="3869119" y="3968643"/>
            <a:chExt cx="4038359" cy="1076532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D627B6B2-1774-F54E-A49A-8093D783F962}"/>
                </a:ext>
              </a:extLst>
            </p:cNvPr>
            <p:cNvGrpSpPr/>
            <p:nvPr/>
          </p:nvGrpSpPr>
          <p:grpSpPr>
            <a:xfrm>
              <a:off x="3869119" y="4734137"/>
              <a:ext cx="4038359" cy="311038"/>
              <a:chOff x="3642186" y="4734137"/>
              <a:chExt cx="4038359" cy="311038"/>
            </a:xfrm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B34367F-ABD6-4F4C-80D2-1E2F6DFED8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2186" y="4734137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8D0A2761-BECD-194D-A80F-B5B5469C13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1491" y="4734137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EBBE7D47-2ED1-6C4B-990E-8E2E763292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7900" y="4734137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9050786A-BFAB-8845-928C-1FE1A5F054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8832" y="4734137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B75B8F35-277E-2940-B0C8-24BA0A3902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74155" y="4734137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50196A2-40A1-9C4B-BA60-CFAEB49439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31728" y="4734137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8A39C67-522A-F24B-B8A1-C030E73235C6}"/>
                  </a:ext>
                </a:extLst>
              </p:cNvPr>
              <p:cNvSpPr txBox="1"/>
              <p:nvPr/>
            </p:nvSpPr>
            <p:spPr>
              <a:xfrm>
                <a:off x="7314110" y="4737398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1491A2D-DD61-1041-A579-D8CF11FC1B9B}"/>
                  </a:ext>
                </a:extLst>
              </p:cNvPr>
              <p:cNvSpPr txBox="1"/>
              <p:nvPr/>
            </p:nvSpPr>
            <p:spPr>
              <a:xfrm>
                <a:off x="6563932" y="4737398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80366E7-53EF-2848-ADB2-4CD05A80145D}"/>
                  </a:ext>
                </a:extLst>
              </p:cNvPr>
              <p:cNvSpPr txBox="1"/>
              <p:nvPr/>
            </p:nvSpPr>
            <p:spPr>
              <a:xfrm>
                <a:off x="5796064" y="4737398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0D45825-4DBC-A64E-B80E-F7D6A5BA9A7D}"/>
                  </a:ext>
                </a:extLst>
              </p:cNvPr>
              <p:cNvSpPr txBox="1"/>
              <p:nvPr/>
            </p:nvSpPr>
            <p:spPr>
              <a:xfrm>
                <a:off x="5119655" y="4737398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E45C527-CF56-5F4B-B25A-E6B358EEDA0A}"/>
                  </a:ext>
                </a:extLst>
              </p:cNvPr>
              <p:cNvSpPr txBox="1"/>
              <p:nvPr/>
            </p:nvSpPr>
            <p:spPr>
              <a:xfrm>
                <a:off x="4353514" y="4737398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16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2856565-1606-6E46-BCC3-AB25BD93025F}"/>
                  </a:ext>
                </a:extLst>
              </p:cNvPr>
              <p:cNvSpPr txBox="1"/>
              <p:nvPr/>
            </p:nvSpPr>
            <p:spPr>
              <a:xfrm>
                <a:off x="3663482" y="4737398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32</a:t>
                </a:r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7744292-114A-7443-AA98-DECB090FE92B}"/>
                </a:ext>
              </a:extLst>
            </p:cNvPr>
            <p:cNvSpPr txBox="1"/>
            <p:nvPr/>
          </p:nvSpPr>
          <p:spPr>
            <a:xfrm>
              <a:off x="4431007" y="3968643"/>
              <a:ext cx="29145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46 using only 0 or 1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A7C52DF-63BF-2844-8722-674E86779867}"/>
              </a:ext>
            </a:extLst>
          </p:cNvPr>
          <p:cNvGrpSpPr/>
          <p:nvPr/>
        </p:nvGrpSpPr>
        <p:grpSpPr>
          <a:xfrm>
            <a:off x="910376" y="2904346"/>
            <a:ext cx="2790596" cy="1802353"/>
            <a:chOff x="26111" y="1738913"/>
            <a:chExt cx="2790596" cy="18023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39E7D3-8D2D-354E-9693-E3A350FCF77A}"/>
                </a:ext>
              </a:extLst>
            </p:cNvPr>
            <p:cNvSpPr txBox="1"/>
            <p:nvPr/>
          </p:nvSpPr>
          <p:spPr>
            <a:xfrm>
              <a:off x="26111" y="2525603"/>
              <a:ext cx="279059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Fill in the blanks to represent the indicated values.</a:t>
              </a:r>
            </a:p>
          </p:txBody>
        </p: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F8ECBCDC-847B-3C4E-8C35-1DDE118EB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6813" y="1738913"/>
              <a:ext cx="649191" cy="682714"/>
            </a:xfrm>
            <a:prstGeom prst="rect">
              <a:avLst/>
            </a:prstGeom>
          </p:spPr>
        </p:pic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28A7742-2951-8B4E-A080-14AB3278D34F}"/>
              </a:ext>
            </a:extLst>
          </p:cNvPr>
          <p:cNvGrpSpPr/>
          <p:nvPr/>
        </p:nvGrpSpPr>
        <p:grpSpPr>
          <a:xfrm>
            <a:off x="4990561" y="1449696"/>
            <a:ext cx="2699123" cy="1069522"/>
            <a:chOff x="4538737" y="1523518"/>
            <a:chExt cx="2699123" cy="106952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9DE516F-5FDF-674F-8282-F874A1826DC7}"/>
                </a:ext>
              </a:extLst>
            </p:cNvPr>
            <p:cNvSpPr txBox="1"/>
            <p:nvPr/>
          </p:nvSpPr>
          <p:spPr>
            <a:xfrm>
              <a:off x="4566462" y="1523518"/>
              <a:ext cx="26436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88 using only 0…5</a:t>
              </a: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D4149483-3683-A143-A809-1D9A31AA920C}"/>
                </a:ext>
              </a:extLst>
            </p:cNvPr>
            <p:cNvGrpSpPr/>
            <p:nvPr/>
          </p:nvGrpSpPr>
          <p:grpSpPr>
            <a:xfrm>
              <a:off x="4538737" y="2272086"/>
              <a:ext cx="2699123" cy="320954"/>
              <a:chOff x="4938139" y="2276647"/>
              <a:chExt cx="2699123" cy="320954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B0919CF9-F448-084A-AEC0-245D99AFEC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4617" y="2276647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062CBB3F-677C-344A-A266-00F77A9E7C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75549" y="2276647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03A4FAA2-B18D-0A4A-8D10-ECE8A23472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30872" y="2276647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3FB82A3-6687-4F48-B790-1B30292789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8445" y="2276647"/>
                <a:ext cx="44881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85D7123-7BB4-6443-805E-A578DD0868A7}"/>
                  </a:ext>
                </a:extLst>
              </p:cNvPr>
              <p:cNvSpPr txBox="1"/>
              <p:nvPr/>
            </p:nvSpPr>
            <p:spPr>
              <a:xfrm>
                <a:off x="7270827" y="2289824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D5F7C2D-4142-7C43-9D16-0BFC3CEA4722}"/>
                  </a:ext>
                </a:extLst>
              </p:cNvPr>
              <p:cNvSpPr txBox="1"/>
              <p:nvPr/>
            </p:nvSpPr>
            <p:spPr>
              <a:xfrm>
                <a:off x="6513253" y="2289824"/>
                <a:ext cx="2630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5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9F3CE342-710B-9146-AA2B-1CFFA209ECCB}"/>
                  </a:ext>
                </a:extLst>
              </p:cNvPr>
              <p:cNvSpPr txBox="1"/>
              <p:nvPr/>
            </p:nvSpPr>
            <p:spPr>
              <a:xfrm>
                <a:off x="5708789" y="2289824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25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DF41F8D-9B9F-9949-92B3-AD4D499A731F}"/>
                  </a:ext>
                </a:extLst>
              </p:cNvPr>
              <p:cNvSpPr txBox="1"/>
              <p:nvPr/>
            </p:nvSpPr>
            <p:spPr>
              <a:xfrm>
                <a:off x="4938139" y="2289824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125</a:t>
                </a:r>
              </a:p>
            </p:txBody>
          </p:sp>
        </p:grpSp>
      </p:grpSp>
      <p:sp>
        <p:nvSpPr>
          <p:cNvPr id="111" name="Title 1">
            <a:extLst>
              <a:ext uri="{FF2B5EF4-FFF2-40B4-BE49-F238E27FC236}">
                <a16:creationId xmlns:a16="http://schemas.microsoft.com/office/drawing/2014/main" id="{C73161C9-EC8D-2B4C-B82D-67E185CD6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604" y="2155071"/>
            <a:ext cx="2850011" cy="645300"/>
          </a:xfrm>
        </p:spPr>
        <p:txBody>
          <a:bodyPr/>
          <a:lstStyle/>
          <a:p>
            <a:pPr algn="ctr"/>
            <a:r>
              <a:rPr lang="en-US" sz="3200" dirty="0"/>
              <a:t>Representing</a:t>
            </a:r>
            <a:br>
              <a:rPr lang="en-US" sz="3200" dirty="0"/>
            </a:br>
            <a:r>
              <a:rPr lang="en-US" sz="3200" dirty="0"/>
              <a:t>Numbers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B841B8-345E-C449-BFBE-7727DF953FD4}"/>
              </a:ext>
            </a:extLst>
          </p:cNvPr>
          <p:cNvSpPr txBox="1"/>
          <p:nvPr/>
        </p:nvSpPr>
        <p:spPr>
          <a:xfrm>
            <a:off x="5135802" y="51815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E8B5B2A-7CC2-124A-B03A-531767CDAD62}"/>
              </a:ext>
            </a:extLst>
          </p:cNvPr>
          <p:cNvSpPr txBox="1"/>
          <p:nvPr/>
        </p:nvSpPr>
        <p:spPr>
          <a:xfrm>
            <a:off x="5920642" y="51815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9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94EFDA6-A9CF-9445-892C-22AD3D6CDAF5}"/>
              </a:ext>
            </a:extLst>
          </p:cNvPr>
          <p:cNvSpPr txBox="1"/>
          <p:nvPr/>
        </p:nvSpPr>
        <p:spPr>
          <a:xfrm>
            <a:off x="6721477" y="518159"/>
            <a:ext cx="327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C2F5F44-47EC-6D42-9E25-51D13DAC5B06}"/>
              </a:ext>
            </a:extLst>
          </p:cNvPr>
          <p:cNvSpPr txBox="1"/>
          <p:nvPr/>
        </p:nvSpPr>
        <p:spPr>
          <a:xfrm>
            <a:off x="7501953" y="51815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728278E-613A-A348-9299-E258F9251B3D}"/>
              </a:ext>
            </a:extLst>
          </p:cNvPr>
          <p:cNvSpPr txBox="1"/>
          <p:nvPr/>
        </p:nvSpPr>
        <p:spPr>
          <a:xfrm>
            <a:off x="8251052" y="51815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8609C80-03F1-164C-A472-A26BA53E6725}"/>
              </a:ext>
            </a:extLst>
          </p:cNvPr>
          <p:cNvSpPr txBox="1"/>
          <p:nvPr/>
        </p:nvSpPr>
        <p:spPr>
          <a:xfrm>
            <a:off x="5068306" y="181979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BD3557A-BF34-B74C-9F52-2320BD5F360F}"/>
              </a:ext>
            </a:extLst>
          </p:cNvPr>
          <p:cNvSpPr txBox="1"/>
          <p:nvPr/>
        </p:nvSpPr>
        <p:spPr>
          <a:xfrm>
            <a:off x="4320943" y="51815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5DCC378-C892-D149-8E4F-65A15E8EEB93}"/>
              </a:ext>
            </a:extLst>
          </p:cNvPr>
          <p:cNvSpPr txBox="1"/>
          <p:nvPr/>
        </p:nvSpPr>
        <p:spPr>
          <a:xfrm>
            <a:off x="5798412" y="1819797"/>
            <a:ext cx="327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1A4B117-8050-7647-BB60-CAA89D3C41F7}"/>
              </a:ext>
            </a:extLst>
          </p:cNvPr>
          <p:cNvSpPr txBox="1"/>
          <p:nvPr/>
        </p:nvSpPr>
        <p:spPr>
          <a:xfrm>
            <a:off x="6565675" y="1819797"/>
            <a:ext cx="327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46FC868-D323-6C48-BEFE-3429350928FB}"/>
              </a:ext>
            </a:extLst>
          </p:cNvPr>
          <p:cNvSpPr txBox="1"/>
          <p:nvPr/>
        </p:nvSpPr>
        <p:spPr>
          <a:xfrm>
            <a:off x="7301608" y="1819797"/>
            <a:ext cx="327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861A267-2F5C-0F43-A7A4-7C0BC08A5150}"/>
              </a:ext>
            </a:extLst>
          </p:cNvPr>
          <p:cNvSpPr txBox="1"/>
          <p:nvPr/>
        </p:nvSpPr>
        <p:spPr>
          <a:xfrm>
            <a:off x="4398343" y="312706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C75D81F-F062-3244-9561-B893373A6D02}"/>
              </a:ext>
            </a:extLst>
          </p:cNvPr>
          <p:cNvSpPr txBox="1"/>
          <p:nvPr/>
        </p:nvSpPr>
        <p:spPr>
          <a:xfrm>
            <a:off x="5087983" y="312706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FDB10E0-D773-9244-88ED-987AA49772A6}"/>
              </a:ext>
            </a:extLst>
          </p:cNvPr>
          <p:cNvSpPr txBox="1"/>
          <p:nvPr/>
        </p:nvSpPr>
        <p:spPr>
          <a:xfrm>
            <a:off x="6442923" y="312706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227527D-538F-264D-81D7-0B85D50E14E2}"/>
              </a:ext>
            </a:extLst>
          </p:cNvPr>
          <p:cNvSpPr txBox="1"/>
          <p:nvPr/>
        </p:nvSpPr>
        <p:spPr>
          <a:xfrm>
            <a:off x="7950444" y="312706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CF4C186-C716-F84C-8169-69C0E8EFEB37}"/>
              </a:ext>
            </a:extLst>
          </p:cNvPr>
          <p:cNvSpPr txBox="1"/>
          <p:nvPr/>
        </p:nvSpPr>
        <p:spPr>
          <a:xfrm>
            <a:off x="5788712" y="312706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017D8F8-5A12-5848-8F26-3749536BD567}"/>
              </a:ext>
            </a:extLst>
          </p:cNvPr>
          <p:cNvSpPr txBox="1"/>
          <p:nvPr/>
        </p:nvSpPr>
        <p:spPr>
          <a:xfrm>
            <a:off x="7221048" y="312706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EE498DC-6DB4-4048-BF30-08163F910B1B}"/>
              </a:ext>
            </a:extLst>
          </p:cNvPr>
          <p:cNvSpPr txBox="1"/>
          <p:nvPr/>
        </p:nvSpPr>
        <p:spPr>
          <a:xfrm>
            <a:off x="4371617" y="4398573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E8BB71F-376C-0245-841C-39CAEBFCD464}"/>
              </a:ext>
            </a:extLst>
          </p:cNvPr>
          <p:cNvSpPr txBox="1"/>
          <p:nvPr/>
        </p:nvSpPr>
        <p:spPr>
          <a:xfrm>
            <a:off x="5061257" y="4398573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8FB75CA-F3D6-6A46-B076-CF06C82E9064}"/>
              </a:ext>
            </a:extLst>
          </p:cNvPr>
          <p:cNvSpPr txBox="1"/>
          <p:nvPr/>
        </p:nvSpPr>
        <p:spPr>
          <a:xfrm>
            <a:off x="6416197" y="4398573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A8B2725-88CF-2444-9039-C549A7590999}"/>
              </a:ext>
            </a:extLst>
          </p:cNvPr>
          <p:cNvSpPr txBox="1"/>
          <p:nvPr/>
        </p:nvSpPr>
        <p:spPr>
          <a:xfrm>
            <a:off x="7923718" y="4398573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B49F32A-796A-3549-B8D7-7623DFF701D4}"/>
              </a:ext>
            </a:extLst>
          </p:cNvPr>
          <p:cNvSpPr txBox="1"/>
          <p:nvPr/>
        </p:nvSpPr>
        <p:spPr>
          <a:xfrm>
            <a:off x="5761986" y="4398573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1DB591-76CA-B446-AFB8-989F26BEBBCA}"/>
              </a:ext>
            </a:extLst>
          </p:cNvPr>
          <p:cNvSpPr txBox="1"/>
          <p:nvPr/>
        </p:nvSpPr>
        <p:spPr>
          <a:xfrm>
            <a:off x="7194322" y="4398573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29615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FBF7D-74CC-A547-84D4-71B67021C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700" y="603838"/>
            <a:ext cx="6370520" cy="645300"/>
          </a:xfrm>
        </p:spPr>
        <p:txBody>
          <a:bodyPr/>
          <a:lstStyle/>
          <a:p>
            <a:r>
              <a:rPr lang="en-US" dirty="0"/>
              <a:t>Unsigned (non-negative) Numbers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96733-E546-5649-BAF3-F6C12FFE00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FBC9A21-3AC3-AB47-A0CC-CA8F5954D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5670">
            <a:off x="6849531" y="412657"/>
            <a:ext cx="936287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EF775E18-B2D5-2641-B970-08EDFFC8A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35360" flipH="1">
            <a:off x="7768311" y="1140646"/>
            <a:ext cx="84931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E60EC60-3B89-E046-B870-78AD62516F8B}"/>
              </a:ext>
            </a:extLst>
          </p:cNvPr>
          <p:cNvGrpSpPr/>
          <p:nvPr/>
        </p:nvGrpSpPr>
        <p:grpSpPr>
          <a:xfrm>
            <a:off x="3085620" y="2516250"/>
            <a:ext cx="4232055" cy="923576"/>
            <a:chOff x="4495588" y="2562174"/>
            <a:chExt cx="4232055" cy="92357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B64FA44-2DD6-3443-894C-72F98B23C39B}"/>
                </a:ext>
              </a:extLst>
            </p:cNvPr>
            <p:cNvSpPr txBox="1"/>
            <p:nvPr/>
          </p:nvSpPr>
          <p:spPr>
            <a:xfrm>
              <a:off x="4495588" y="2581654"/>
              <a:ext cx="1048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Hundreds</a:t>
              </a:r>
            </a:p>
          </p:txBody>
        </p:sp>
        <p:cxnSp>
          <p:nvCxnSpPr>
            <p:cNvPr id="22" name="Curved Connector 21">
              <a:extLst>
                <a:ext uri="{FF2B5EF4-FFF2-40B4-BE49-F238E27FC236}">
                  <a16:creationId xmlns:a16="http://schemas.microsoft.com/office/drawing/2014/main" id="{AB3F5D45-A3E4-0F44-B022-52F1BE767817}"/>
                </a:ext>
              </a:extLst>
            </p:cNvPr>
            <p:cNvCxnSpPr>
              <a:cxnSpLocks/>
              <a:stCxn id="21" idx="2"/>
            </p:cNvCxnSpPr>
            <p:nvPr/>
          </p:nvCxnSpPr>
          <p:spPr>
            <a:xfrm rot="5400000">
              <a:off x="4611711" y="3077530"/>
              <a:ext cx="534764" cy="281676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648C732-D1E6-A843-948A-7D40EE294613}"/>
                </a:ext>
              </a:extLst>
            </p:cNvPr>
            <p:cNvSpPr txBox="1"/>
            <p:nvPr/>
          </p:nvSpPr>
          <p:spPr>
            <a:xfrm>
              <a:off x="6327928" y="2565628"/>
              <a:ext cx="5605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Tens</a:t>
              </a:r>
            </a:p>
          </p:txBody>
        </p: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DF2A324D-0959-824E-871D-EDFD59A1132B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rot="5400000">
              <a:off x="6222457" y="3040432"/>
              <a:ext cx="491213" cy="280269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82B4B5E-377B-5C4D-A270-D8C627807864}"/>
                </a:ext>
              </a:extLst>
            </p:cNvPr>
            <p:cNvSpPr txBox="1"/>
            <p:nvPr/>
          </p:nvSpPr>
          <p:spPr>
            <a:xfrm>
              <a:off x="8071694" y="2562174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Ones</a:t>
              </a:r>
            </a:p>
          </p:txBody>
        </p: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0E30CD82-170C-9344-9790-16A744742FE3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 rot="5400000">
              <a:off x="7990079" y="3013128"/>
              <a:ext cx="491213" cy="327969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B77A9AC-6A0F-B343-BBE8-53FA7E2ADEB9}"/>
              </a:ext>
            </a:extLst>
          </p:cNvPr>
          <p:cNvGrpSpPr/>
          <p:nvPr/>
        </p:nvGrpSpPr>
        <p:grpSpPr>
          <a:xfrm>
            <a:off x="932519" y="3932792"/>
            <a:ext cx="5997670" cy="702780"/>
            <a:chOff x="2220143" y="4102528"/>
            <a:chExt cx="5997670" cy="702780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44276856-4A3E-B242-B2DB-6BDC94BAE551}"/>
                </a:ext>
              </a:extLst>
            </p:cNvPr>
            <p:cNvSpPr/>
            <p:nvPr/>
          </p:nvSpPr>
          <p:spPr>
            <a:xfrm>
              <a:off x="4373244" y="4102528"/>
              <a:ext cx="367357" cy="333448"/>
            </a:xfrm>
            <a:prstGeom prst="roundRect">
              <a:avLst/>
            </a:prstGeom>
            <a:solidFill>
              <a:srgbClr val="FFFF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5B00710E-C3DF-5444-B74F-358A35F738AF}"/>
                </a:ext>
              </a:extLst>
            </p:cNvPr>
            <p:cNvSpPr/>
            <p:nvPr/>
          </p:nvSpPr>
          <p:spPr>
            <a:xfrm>
              <a:off x="6021905" y="4102528"/>
              <a:ext cx="367357" cy="333448"/>
            </a:xfrm>
            <a:prstGeom prst="roundRect">
              <a:avLst/>
            </a:prstGeom>
            <a:solidFill>
              <a:srgbClr val="FFFF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F105FA84-EDA4-3F44-BAA4-088A2C81D01E}"/>
                </a:ext>
              </a:extLst>
            </p:cNvPr>
            <p:cNvSpPr/>
            <p:nvPr/>
          </p:nvSpPr>
          <p:spPr>
            <a:xfrm>
              <a:off x="7850456" y="4102528"/>
              <a:ext cx="367357" cy="333448"/>
            </a:xfrm>
            <a:prstGeom prst="roundRect">
              <a:avLst/>
            </a:prstGeom>
            <a:solidFill>
              <a:srgbClr val="FFFF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D917131-CA40-D842-89E2-A29811E1A557}"/>
                </a:ext>
              </a:extLst>
            </p:cNvPr>
            <p:cNvSpPr txBox="1"/>
            <p:nvPr/>
          </p:nvSpPr>
          <p:spPr>
            <a:xfrm>
              <a:off x="2220143" y="4435976"/>
              <a:ext cx="936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Base 10</a:t>
              </a:r>
            </a:p>
          </p:txBody>
        </p:sp>
        <p:cxnSp>
          <p:nvCxnSpPr>
            <p:cNvPr id="32" name="Curved Connector 31">
              <a:extLst>
                <a:ext uri="{FF2B5EF4-FFF2-40B4-BE49-F238E27FC236}">
                  <a16:creationId xmlns:a16="http://schemas.microsoft.com/office/drawing/2014/main" id="{1A184603-B64D-CF4E-93CF-6D054CE6D369}"/>
                </a:ext>
              </a:extLst>
            </p:cNvPr>
            <p:cNvCxnSpPr>
              <a:cxnSpLocks/>
              <a:stCxn id="31" idx="2"/>
              <a:endCxn id="28" idx="2"/>
            </p:cNvCxnSpPr>
            <p:nvPr/>
          </p:nvCxnSpPr>
          <p:spPr>
            <a:xfrm rot="5400000" flipH="1" flipV="1">
              <a:off x="3437986" y="3686371"/>
              <a:ext cx="369332" cy="1868542"/>
            </a:xfrm>
            <a:prstGeom prst="curvedConnector3">
              <a:avLst>
                <a:gd name="adj1" fmla="val -61896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48589AA-981B-FC42-AB51-DC22DDD18636}"/>
              </a:ext>
            </a:extLst>
          </p:cNvPr>
          <p:cNvGrpSpPr/>
          <p:nvPr/>
        </p:nvGrpSpPr>
        <p:grpSpPr>
          <a:xfrm>
            <a:off x="6009244" y="4874436"/>
            <a:ext cx="2093976" cy="261610"/>
            <a:chOff x="0" y="4881890"/>
            <a:chExt cx="2093976" cy="26161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8C6C22E-80CB-2140-9A08-DDC804EA9D0D}"/>
                </a:ext>
              </a:extLst>
            </p:cNvPr>
            <p:cNvSpPr txBox="1"/>
            <p:nvPr/>
          </p:nvSpPr>
          <p:spPr>
            <a:xfrm>
              <a:off x="0" y="4881890"/>
              <a:ext cx="19046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4"/>
                  </a:solidFill>
                </a:rPr>
                <a:t>Images from: </a:t>
              </a:r>
              <a:r>
                <a:rPr lang="en-US" sz="1050" dirty="0">
                  <a:solidFill>
                    <a:schemeClr val="accent4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accent4"/>
                </a:solidFill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C6254C0-6777-2C42-A9D0-8895CC5E6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5BC65CE-D388-434B-A110-A7E8C13EDD93}"/>
              </a:ext>
            </a:extLst>
          </p:cNvPr>
          <p:cNvSpPr/>
          <p:nvPr/>
        </p:nvSpPr>
        <p:spPr>
          <a:xfrm>
            <a:off x="1710520" y="3366197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latin typeface="Muli"/>
                <a:sym typeface="Muli"/>
              </a:rPr>
              <a:t>501</a:t>
            </a:r>
            <a:r>
              <a:rPr lang="en-US" sz="1800" baseline="-25000" dirty="0">
                <a:latin typeface="Muli"/>
                <a:sym typeface="Muli"/>
              </a:rPr>
              <a:t>10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C9FBFC-8879-A549-BACB-36A4BA845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232" y="1813133"/>
            <a:ext cx="6779143" cy="2506939"/>
          </a:xfrm>
        </p:spPr>
        <p:txBody>
          <a:bodyPr/>
          <a:lstStyle/>
          <a:p>
            <a:r>
              <a:rPr lang="en-US" sz="1800" dirty="0"/>
              <a:t>For </a:t>
            </a:r>
            <a:r>
              <a:rPr lang="en-US" sz="1800" i="1" dirty="0"/>
              <a:t>base 10</a:t>
            </a:r>
            <a:r>
              <a:rPr lang="en-US" sz="1800" dirty="0"/>
              <a:t> (</a:t>
            </a:r>
            <a:r>
              <a:rPr lang="en-US" sz="1800" i="1" dirty="0"/>
              <a:t>decimal</a:t>
            </a:r>
            <a:r>
              <a:rPr lang="en-US" sz="1800" dirty="0"/>
              <a:t>) numbers:</a:t>
            </a:r>
          </a:p>
          <a:p>
            <a:endParaRPr lang="en-US" sz="1800" dirty="0"/>
          </a:p>
          <a:p>
            <a:endParaRPr lang="en-US" sz="1800" dirty="0"/>
          </a:p>
          <a:p>
            <a:pPr marL="596900" lvl="1" indent="0">
              <a:buNone/>
            </a:pPr>
            <a:r>
              <a:rPr lang="en-US" sz="1800" dirty="0"/>
              <a:t>	</a:t>
            </a:r>
          </a:p>
          <a:p>
            <a:pPr lvl="1"/>
            <a:endParaRPr lang="en-US" sz="1800" baseline="30000" dirty="0"/>
          </a:p>
          <a:p>
            <a:pPr marL="596900" lvl="1" indent="0">
              <a:buNone/>
            </a:pPr>
            <a:r>
              <a:rPr lang="en-US" sz="1800" dirty="0"/>
              <a:t>	501</a:t>
            </a:r>
            <a:r>
              <a:rPr lang="en-US" sz="1800" baseline="-25000" dirty="0"/>
              <a:t>10</a:t>
            </a:r>
            <a:r>
              <a:rPr lang="en-US" sz="1800" dirty="0"/>
              <a:t> 	= 5*100 + 	0*10  + 		1*1</a:t>
            </a:r>
          </a:p>
          <a:p>
            <a:pPr marL="596900" lvl="1" indent="0">
              <a:buNone/>
            </a:pPr>
            <a:br>
              <a:rPr lang="en-US" sz="1800" dirty="0"/>
            </a:br>
            <a:r>
              <a:rPr lang="en-US" sz="1800" dirty="0"/>
              <a:t>		= 5*10</a:t>
            </a:r>
            <a:r>
              <a:rPr lang="en-US" sz="1800" baseline="30000" dirty="0"/>
              <a:t>2 </a:t>
            </a:r>
            <a:r>
              <a:rPr lang="en-US" sz="1800" dirty="0"/>
              <a:t> + 	0*10</a:t>
            </a:r>
            <a:r>
              <a:rPr lang="en-US" sz="1800" baseline="30000" dirty="0"/>
              <a:t>1</a:t>
            </a:r>
            <a:r>
              <a:rPr lang="en-US" sz="1800" dirty="0"/>
              <a:t> + 		1*10</a:t>
            </a:r>
            <a:r>
              <a:rPr lang="en-US" sz="1800" baseline="30000" dirty="0"/>
              <a:t>0</a:t>
            </a:r>
          </a:p>
          <a:p>
            <a:pPr lvl="1"/>
            <a:endParaRPr lang="en-US" sz="1800" baseline="300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3168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FBF7D-74CC-A547-84D4-71B67021C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699" y="603838"/>
            <a:ext cx="7187365" cy="645300"/>
          </a:xfrm>
        </p:spPr>
        <p:txBody>
          <a:bodyPr/>
          <a:lstStyle/>
          <a:p>
            <a:r>
              <a:rPr lang="en-US" dirty="0"/>
              <a:t>Unsigned (non-negative) Numbers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96733-E546-5649-BAF3-F6C12FFE00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F3986CF-940E-0643-A165-27D5A9075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23356">
            <a:off x="7578105" y="1343178"/>
            <a:ext cx="778437" cy="116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9E26317-C55A-2949-BFBA-291489FBE1B3}"/>
              </a:ext>
            </a:extLst>
          </p:cNvPr>
          <p:cNvGrpSpPr/>
          <p:nvPr/>
        </p:nvGrpSpPr>
        <p:grpSpPr>
          <a:xfrm>
            <a:off x="2103131" y="2428557"/>
            <a:ext cx="4722163" cy="1143787"/>
            <a:chOff x="2103131" y="2428557"/>
            <a:chExt cx="4722163" cy="1143787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44276856-4A3E-B242-B2DB-6BDC94BAE551}"/>
                </a:ext>
              </a:extLst>
            </p:cNvPr>
            <p:cNvSpPr/>
            <p:nvPr/>
          </p:nvSpPr>
          <p:spPr>
            <a:xfrm>
              <a:off x="3079100" y="3238896"/>
              <a:ext cx="279091" cy="333448"/>
            </a:xfrm>
            <a:prstGeom prst="roundRect">
              <a:avLst/>
            </a:prstGeom>
            <a:solidFill>
              <a:srgbClr val="FFFF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D917131-CA40-D842-89E2-A29811E1A557}"/>
                </a:ext>
              </a:extLst>
            </p:cNvPr>
            <p:cNvSpPr txBox="1"/>
            <p:nvPr/>
          </p:nvSpPr>
          <p:spPr>
            <a:xfrm>
              <a:off x="2103131" y="2428557"/>
              <a:ext cx="7617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Base 2</a:t>
              </a:r>
            </a:p>
          </p:txBody>
        </p:sp>
        <p:cxnSp>
          <p:nvCxnSpPr>
            <p:cNvPr id="32" name="Curved Connector 31">
              <a:extLst>
                <a:ext uri="{FF2B5EF4-FFF2-40B4-BE49-F238E27FC236}">
                  <a16:creationId xmlns:a16="http://schemas.microsoft.com/office/drawing/2014/main" id="{1A184603-B64D-CF4E-93CF-6D054CE6D369}"/>
                </a:ext>
              </a:extLst>
            </p:cNvPr>
            <p:cNvCxnSpPr>
              <a:cxnSpLocks/>
              <a:stCxn id="31" idx="2"/>
              <a:endCxn id="28" idx="0"/>
            </p:cNvCxnSpPr>
            <p:nvPr/>
          </p:nvCxnSpPr>
          <p:spPr>
            <a:xfrm rot="16200000" flipH="1">
              <a:off x="2600044" y="2620294"/>
              <a:ext cx="502562" cy="734641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BEF80539-0A9E-9E47-851E-F48C9A68CAE8}"/>
                </a:ext>
              </a:extLst>
            </p:cNvPr>
            <p:cNvSpPr/>
            <p:nvPr/>
          </p:nvSpPr>
          <p:spPr>
            <a:xfrm>
              <a:off x="4742879" y="3218954"/>
              <a:ext cx="279091" cy="333448"/>
            </a:xfrm>
            <a:prstGeom prst="roundRect">
              <a:avLst/>
            </a:prstGeom>
            <a:solidFill>
              <a:srgbClr val="FFFF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FA2EE1D7-5589-C641-870A-2719918F7BF1}"/>
                </a:ext>
              </a:extLst>
            </p:cNvPr>
            <p:cNvSpPr/>
            <p:nvPr/>
          </p:nvSpPr>
          <p:spPr>
            <a:xfrm>
              <a:off x="6546203" y="3218954"/>
              <a:ext cx="279091" cy="333448"/>
            </a:xfrm>
            <a:prstGeom prst="roundRect">
              <a:avLst/>
            </a:prstGeom>
            <a:solidFill>
              <a:srgbClr val="FFFF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8B29349-9BA6-0F4C-AC4E-555C39BCBC57}"/>
              </a:ext>
            </a:extLst>
          </p:cNvPr>
          <p:cNvGrpSpPr/>
          <p:nvPr/>
        </p:nvGrpSpPr>
        <p:grpSpPr>
          <a:xfrm>
            <a:off x="3218645" y="4072794"/>
            <a:ext cx="3421608" cy="917034"/>
            <a:chOff x="5616515" y="2096075"/>
            <a:chExt cx="3421608" cy="91703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0376C30-1A6A-7146-8113-63D00988EF44}"/>
                </a:ext>
              </a:extLst>
            </p:cNvPr>
            <p:cNvSpPr txBox="1"/>
            <p:nvPr/>
          </p:nvSpPr>
          <p:spPr>
            <a:xfrm>
              <a:off x="5804555" y="2705332"/>
              <a:ext cx="641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Fours</a:t>
              </a:r>
            </a:p>
          </p:txBody>
        </p:sp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30AD63F4-26C8-494A-A51A-8E2495EF575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62333" y="2150258"/>
              <a:ext cx="682490" cy="574125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5FB1931-61BE-F740-976D-E7CDA0486134}"/>
                </a:ext>
              </a:extLst>
            </p:cNvPr>
            <p:cNvSpPr txBox="1"/>
            <p:nvPr/>
          </p:nvSpPr>
          <p:spPr>
            <a:xfrm>
              <a:off x="6887131" y="2674961"/>
              <a:ext cx="6027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Twos</a:t>
              </a:r>
            </a:p>
          </p:txBody>
        </p:sp>
        <p:cxnSp>
          <p:nvCxnSpPr>
            <p:cNvPr id="39" name="Curved Connector 38">
              <a:extLst>
                <a:ext uri="{FF2B5EF4-FFF2-40B4-BE49-F238E27FC236}">
                  <a16:creationId xmlns:a16="http://schemas.microsoft.com/office/drawing/2014/main" id="{CC2D2763-49F0-1642-876D-7CA315FF3B9C}"/>
                </a:ext>
              </a:extLst>
            </p:cNvPr>
            <p:cNvCxnSpPr>
              <a:cxnSpLocks/>
              <a:stCxn id="38" idx="0"/>
            </p:cNvCxnSpPr>
            <p:nvPr/>
          </p:nvCxnSpPr>
          <p:spPr>
            <a:xfrm rot="5400000" flipH="1" flipV="1">
              <a:off x="6920374" y="2364229"/>
              <a:ext cx="578886" cy="42578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E15B583-193D-F548-B421-16DAB56DCE90}"/>
                </a:ext>
              </a:extLst>
            </p:cNvPr>
            <p:cNvSpPr txBox="1"/>
            <p:nvPr/>
          </p:nvSpPr>
          <p:spPr>
            <a:xfrm>
              <a:off x="8382173" y="2630484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Ones</a:t>
              </a:r>
            </a:p>
          </p:txBody>
        </p:sp>
        <p:cxnSp>
          <p:nvCxnSpPr>
            <p:cNvPr id="41" name="Curved Connector 40">
              <a:extLst>
                <a:ext uri="{FF2B5EF4-FFF2-40B4-BE49-F238E27FC236}">
                  <a16:creationId xmlns:a16="http://schemas.microsoft.com/office/drawing/2014/main" id="{B1B61D4D-1C0F-2C4D-A86B-A8219FC83445}"/>
                </a:ext>
              </a:extLst>
            </p:cNvPr>
            <p:cNvCxnSpPr>
              <a:cxnSpLocks/>
              <a:stCxn id="40" idx="0"/>
            </p:cNvCxnSpPr>
            <p:nvPr/>
          </p:nvCxnSpPr>
          <p:spPr>
            <a:xfrm rot="5400000" flipH="1" flipV="1">
              <a:off x="8608372" y="2200734"/>
              <a:ext cx="531527" cy="327974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2A1460E-54FE-AE49-BA20-2ECAB282AE1C}"/>
              </a:ext>
            </a:extLst>
          </p:cNvPr>
          <p:cNvGrpSpPr/>
          <p:nvPr/>
        </p:nvGrpSpPr>
        <p:grpSpPr>
          <a:xfrm>
            <a:off x="288131" y="4884067"/>
            <a:ext cx="2093976" cy="253916"/>
            <a:chOff x="0" y="4881890"/>
            <a:chExt cx="2093976" cy="253916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3F0306B-8BFC-8B4A-BFB6-578196AB5938}"/>
                </a:ext>
              </a:extLst>
            </p:cNvPr>
            <p:cNvSpPr txBox="1"/>
            <p:nvPr/>
          </p:nvSpPr>
          <p:spPr>
            <a:xfrm>
              <a:off x="0" y="4881890"/>
              <a:ext cx="183415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4"/>
                  </a:solidFill>
                </a:rPr>
                <a:t>Image from: </a:t>
              </a:r>
              <a:r>
                <a:rPr lang="en-US" sz="1050" dirty="0">
                  <a:solidFill>
                    <a:schemeClr val="accent4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accent4"/>
                </a:solidFill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686F33E0-3052-E74F-81DE-433113942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1A8C772-95E8-C246-8630-7323CE30DB12}"/>
              </a:ext>
            </a:extLst>
          </p:cNvPr>
          <p:cNvSpPr/>
          <p:nvPr/>
        </p:nvSpPr>
        <p:spPr>
          <a:xfrm>
            <a:off x="1388141" y="3214538"/>
            <a:ext cx="614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latin typeface="Muli"/>
                <a:sym typeface="Muli"/>
              </a:rPr>
              <a:t>110</a:t>
            </a:r>
            <a:r>
              <a:rPr lang="en-US" sz="1800" baseline="-25000" dirty="0">
                <a:latin typeface="Muli"/>
                <a:sym typeface="Muli"/>
              </a:rPr>
              <a:t>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C9FBFC-8879-A549-BACB-36A4BA845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232" y="1813133"/>
            <a:ext cx="6779143" cy="2506939"/>
          </a:xfrm>
        </p:spPr>
        <p:txBody>
          <a:bodyPr/>
          <a:lstStyle/>
          <a:p>
            <a:r>
              <a:rPr lang="en-US" sz="1800" dirty="0"/>
              <a:t>For base 2 (</a:t>
            </a:r>
            <a:r>
              <a:rPr lang="en-US" sz="1800" b="1" dirty="0"/>
              <a:t>binary</a:t>
            </a:r>
            <a:r>
              <a:rPr lang="en-US" sz="1800" dirty="0"/>
              <a:t>) numbers:</a:t>
            </a:r>
          </a:p>
          <a:p>
            <a:pPr marL="596900" lvl="1" indent="0">
              <a:buNone/>
            </a:pPr>
            <a:endParaRPr lang="en-US" sz="1800" dirty="0"/>
          </a:p>
          <a:p>
            <a:pPr marL="596900" lvl="1" indent="0">
              <a:buNone/>
            </a:pPr>
            <a:endParaRPr lang="en-US" sz="1800" dirty="0"/>
          </a:p>
          <a:p>
            <a:pPr marL="596900" lvl="1" indent="0">
              <a:buNone/>
            </a:pPr>
            <a:endParaRPr lang="en-US" sz="1800" dirty="0"/>
          </a:p>
          <a:p>
            <a:pPr lvl="1"/>
            <a:endParaRPr lang="en-US" sz="1800" baseline="30000" dirty="0"/>
          </a:p>
          <a:p>
            <a:pPr marL="596900" lvl="1" indent="0">
              <a:buNone/>
            </a:pPr>
            <a:r>
              <a:rPr lang="en-US" sz="1800" dirty="0"/>
              <a:t>110</a:t>
            </a:r>
            <a:r>
              <a:rPr lang="en-US" sz="1800" baseline="-25000" dirty="0"/>
              <a:t>2</a:t>
            </a:r>
            <a:r>
              <a:rPr lang="en-US" sz="1800" dirty="0"/>
              <a:t>  	= 1*2</a:t>
            </a:r>
            <a:r>
              <a:rPr lang="en-US" sz="1800" baseline="30000" dirty="0"/>
              <a:t>2</a:t>
            </a:r>
            <a:r>
              <a:rPr lang="en-US" sz="1800" dirty="0"/>
              <a:t> + 		1*2</a:t>
            </a:r>
            <a:r>
              <a:rPr lang="en-US" sz="1800" baseline="30000" dirty="0"/>
              <a:t>1</a:t>
            </a:r>
            <a:r>
              <a:rPr lang="en-US" sz="1800" dirty="0"/>
              <a:t> +		0*2</a:t>
            </a:r>
            <a:r>
              <a:rPr lang="en-US" sz="1800" baseline="30000" dirty="0"/>
              <a:t>0</a:t>
            </a:r>
            <a:br>
              <a:rPr lang="en-US" sz="1800" baseline="30000" dirty="0"/>
            </a:br>
            <a:r>
              <a:rPr lang="en-US" sz="1800" dirty="0"/>
              <a:t>		</a:t>
            </a:r>
          </a:p>
          <a:p>
            <a:pPr marL="596900" lvl="1" indent="0">
              <a:buNone/>
            </a:pPr>
            <a:r>
              <a:rPr lang="en-US" sz="1800" dirty="0"/>
              <a:t>		= 1*4 + 		1*2 + 		0*1</a:t>
            </a:r>
          </a:p>
          <a:p>
            <a:pPr marL="596900" lvl="1" indent="0">
              <a:buNone/>
            </a:pPr>
            <a:r>
              <a:rPr lang="en-US" sz="1800" dirty="0"/>
              <a:t>		</a:t>
            </a:r>
          </a:p>
          <a:p>
            <a:pPr marL="596900" lvl="1" indent="0">
              <a:buNone/>
            </a:pPr>
            <a:r>
              <a:rPr lang="en-US" sz="1800" dirty="0"/>
              <a:t>		= 6</a:t>
            </a:r>
            <a:r>
              <a:rPr lang="en-US" sz="1800" baseline="-25000" dirty="0"/>
              <a:t>10</a:t>
            </a:r>
          </a:p>
          <a:p>
            <a:pPr marL="596900" lvl="1" indent="0">
              <a:buNone/>
            </a:pPr>
            <a:br>
              <a:rPr lang="en-US" sz="1800" dirty="0"/>
            </a:br>
            <a:r>
              <a:rPr lang="en-US" sz="1800" dirty="0"/>
              <a:t>		</a:t>
            </a:r>
            <a:endParaRPr lang="en-US" sz="1800" baseline="300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6013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EA083-FB15-104F-BDCD-8C0FEC80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987" y="13379"/>
            <a:ext cx="6263856" cy="645300"/>
          </a:xfrm>
        </p:spPr>
        <p:txBody>
          <a:bodyPr/>
          <a:lstStyle/>
          <a:p>
            <a:r>
              <a:rPr lang="en-US" sz="3200" dirty="0"/>
              <a:t>Unsigned Binary to Decimal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0FA18-2C62-2A42-983D-6EF47F1417B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C374768-F8C9-0F47-AF2E-6B70246B4920}"/>
              </a:ext>
            </a:extLst>
          </p:cNvPr>
          <p:cNvGrpSpPr/>
          <p:nvPr/>
        </p:nvGrpSpPr>
        <p:grpSpPr>
          <a:xfrm>
            <a:off x="998690" y="881519"/>
            <a:ext cx="2790596" cy="2110129"/>
            <a:chOff x="26111" y="1738913"/>
            <a:chExt cx="2790596" cy="21101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7503F2-49BA-DE48-8BF3-9C8F7DC9BF59}"/>
                </a:ext>
              </a:extLst>
            </p:cNvPr>
            <p:cNvSpPr txBox="1"/>
            <p:nvPr/>
          </p:nvSpPr>
          <p:spPr>
            <a:xfrm>
              <a:off x="26111" y="2525603"/>
              <a:ext cx="2790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Find the base 10 value of each unsigned binary number.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C2E8AD-28AE-6345-B1CC-7FE9EB122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6813" y="1738913"/>
              <a:ext cx="649191" cy="682714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F5FBC8B-E4E6-FB45-9469-B73BBC70C79C}"/>
              </a:ext>
            </a:extLst>
          </p:cNvPr>
          <p:cNvSpPr txBox="1"/>
          <p:nvPr/>
        </p:nvSpPr>
        <p:spPr>
          <a:xfrm>
            <a:off x="3217466" y="881519"/>
            <a:ext cx="1188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ourier" pitchFamily="2" charset="0"/>
              </a:rPr>
              <a:t>1011</a:t>
            </a:r>
            <a:r>
              <a:rPr lang="en-US" sz="2800" b="1" baseline="-25000" dirty="0">
                <a:latin typeface="Courier" pitchFamily="2" charset="0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864626-F034-A647-91AD-CC42DFEDCF31}"/>
              </a:ext>
            </a:extLst>
          </p:cNvPr>
          <p:cNvSpPr txBox="1"/>
          <p:nvPr/>
        </p:nvSpPr>
        <p:spPr>
          <a:xfrm>
            <a:off x="1262908" y="2947342"/>
            <a:ext cx="2262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ourier" pitchFamily="2" charset="0"/>
              </a:rPr>
              <a:t>1001 0101</a:t>
            </a:r>
            <a:r>
              <a:rPr lang="en-US" sz="2800" b="1" baseline="-25000" dirty="0">
                <a:latin typeface="Courier" pitchFamily="2" charset="0"/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FF2A7-E1CB-955E-3989-4D10F7586318}"/>
              </a:ext>
            </a:extLst>
          </p:cNvPr>
          <p:cNvSpPr txBox="1"/>
          <p:nvPr/>
        </p:nvSpPr>
        <p:spPr>
          <a:xfrm>
            <a:off x="-177295" y="2843876"/>
            <a:ext cx="10438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Note: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0</a:t>
            </a:r>
            <a:r>
              <a:rPr lang="en-US" dirty="0"/>
              <a:t> = 1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1</a:t>
            </a:r>
            <a:r>
              <a:rPr lang="en-US" dirty="0"/>
              <a:t> = 2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2</a:t>
            </a:r>
            <a:r>
              <a:rPr lang="en-US" dirty="0"/>
              <a:t> = 4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3</a:t>
            </a:r>
            <a:r>
              <a:rPr lang="en-US" dirty="0"/>
              <a:t> = 8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4</a:t>
            </a:r>
            <a:r>
              <a:rPr lang="en-US" dirty="0"/>
              <a:t> = 16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5</a:t>
            </a:r>
            <a:r>
              <a:rPr lang="en-US" dirty="0"/>
              <a:t> = 32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6</a:t>
            </a:r>
            <a:r>
              <a:rPr lang="en-US" dirty="0"/>
              <a:t> = 64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7</a:t>
            </a:r>
            <a:r>
              <a:rPr lang="en-US" dirty="0"/>
              <a:t> = 128</a:t>
            </a:r>
          </a:p>
        </p:txBody>
      </p:sp>
    </p:spTree>
    <p:extLst>
      <p:ext uri="{BB962C8B-B14F-4D97-AF65-F5344CB8AC3E}">
        <p14:creationId xmlns:p14="http://schemas.microsoft.com/office/powerpoint/2010/main" val="3490032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EA083-FB15-104F-BDCD-8C0FEC80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987" y="13379"/>
            <a:ext cx="6263856" cy="645300"/>
          </a:xfrm>
        </p:spPr>
        <p:txBody>
          <a:bodyPr/>
          <a:lstStyle/>
          <a:p>
            <a:r>
              <a:rPr lang="en-US" sz="3200" dirty="0"/>
              <a:t>Unsigned Binary to Decimal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0FA18-2C62-2A42-983D-6EF47F1417B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C374768-F8C9-0F47-AF2E-6B70246B4920}"/>
              </a:ext>
            </a:extLst>
          </p:cNvPr>
          <p:cNvGrpSpPr/>
          <p:nvPr/>
        </p:nvGrpSpPr>
        <p:grpSpPr>
          <a:xfrm>
            <a:off x="998690" y="881519"/>
            <a:ext cx="2790596" cy="2110129"/>
            <a:chOff x="26111" y="1738913"/>
            <a:chExt cx="2790596" cy="21101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7503F2-49BA-DE48-8BF3-9C8F7DC9BF59}"/>
                </a:ext>
              </a:extLst>
            </p:cNvPr>
            <p:cNvSpPr txBox="1"/>
            <p:nvPr/>
          </p:nvSpPr>
          <p:spPr>
            <a:xfrm>
              <a:off x="26111" y="2525603"/>
              <a:ext cx="279059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Find the base 10 value of each unsigned binary number.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C2E8AD-28AE-6345-B1CC-7FE9EB122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6813" y="1738913"/>
              <a:ext cx="649191" cy="682714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F5FBC8B-E4E6-FB45-9469-B73BBC70C79C}"/>
              </a:ext>
            </a:extLst>
          </p:cNvPr>
          <p:cNvSpPr txBox="1"/>
          <p:nvPr/>
        </p:nvSpPr>
        <p:spPr>
          <a:xfrm>
            <a:off x="3217466" y="881519"/>
            <a:ext cx="1188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ourier" pitchFamily="2" charset="0"/>
              </a:rPr>
              <a:t>1011</a:t>
            </a:r>
            <a:r>
              <a:rPr lang="en-US" sz="2800" b="1" baseline="-25000" dirty="0">
                <a:latin typeface="Courier" pitchFamily="2" charset="0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864626-F034-A647-91AD-CC42DFEDCF31}"/>
              </a:ext>
            </a:extLst>
          </p:cNvPr>
          <p:cNvSpPr txBox="1"/>
          <p:nvPr/>
        </p:nvSpPr>
        <p:spPr>
          <a:xfrm>
            <a:off x="1262908" y="2947342"/>
            <a:ext cx="2262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ourier" pitchFamily="2" charset="0"/>
              </a:rPr>
              <a:t>1001 0101</a:t>
            </a:r>
            <a:r>
              <a:rPr lang="en-US" sz="2800" b="1" baseline="-25000" dirty="0">
                <a:latin typeface="Courier" pitchFamily="2" charset="0"/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03219D-8300-624B-B3D6-1A51F8F20092}"/>
              </a:ext>
            </a:extLst>
          </p:cNvPr>
          <p:cNvSpPr txBox="1"/>
          <p:nvPr/>
        </p:nvSpPr>
        <p:spPr>
          <a:xfrm>
            <a:off x="4405612" y="881519"/>
            <a:ext cx="4413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" pitchFamily="2" charset="0"/>
              </a:rPr>
              <a:t>= 1*2</a:t>
            </a:r>
            <a:r>
              <a:rPr lang="en-US" sz="2800" baseline="30000" dirty="0">
                <a:latin typeface="Courier" pitchFamily="2" charset="0"/>
              </a:rPr>
              <a:t>3</a:t>
            </a:r>
            <a:r>
              <a:rPr lang="en-US" sz="2800" dirty="0">
                <a:latin typeface="Courier" pitchFamily="2" charset="0"/>
              </a:rPr>
              <a:t>+0*2</a:t>
            </a:r>
            <a:r>
              <a:rPr lang="en-US" sz="2800" baseline="30000" dirty="0">
                <a:latin typeface="Courier" pitchFamily="2" charset="0"/>
              </a:rPr>
              <a:t>2</a:t>
            </a:r>
            <a:r>
              <a:rPr lang="en-US" sz="2800" dirty="0">
                <a:latin typeface="Courier" pitchFamily="2" charset="0"/>
              </a:rPr>
              <a:t>+1*2</a:t>
            </a:r>
            <a:r>
              <a:rPr lang="en-US" sz="2800" baseline="30000" dirty="0">
                <a:latin typeface="Courier" pitchFamily="2" charset="0"/>
              </a:rPr>
              <a:t>1</a:t>
            </a:r>
            <a:r>
              <a:rPr lang="en-US" sz="2800" dirty="0">
                <a:latin typeface="Courier" pitchFamily="2" charset="0"/>
              </a:rPr>
              <a:t>+1*2</a:t>
            </a:r>
            <a:r>
              <a:rPr lang="en-US" sz="2800" baseline="30000" dirty="0">
                <a:latin typeface="Courier" pitchFamily="2" charset="0"/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2861B6-46D5-AE43-9587-F4DB3CFBAC38}"/>
              </a:ext>
            </a:extLst>
          </p:cNvPr>
          <p:cNvSpPr txBox="1"/>
          <p:nvPr/>
        </p:nvSpPr>
        <p:spPr>
          <a:xfrm>
            <a:off x="4405611" y="1353681"/>
            <a:ext cx="4339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" pitchFamily="2" charset="0"/>
              </a:rPr>
              <a:t>= 1*8</a:t>
            </a:r>
            <a:r>
              <a:rPr lang="en-US" sz="2800" baseline="30000" dirty="0">
                <a:latin typeface="Courier" pitchFamily="2" charset="0"/>
              </a:rPr>
              <a:t> </a:t>
            </a:r>
            <a:r>
              <a:rPr lang="en-US" sz="2800" dirty="0">
                <a:latin typeface="Courier" pitchFamily="2" charset="0"/>
              </a:rPr>
              <a:t>+0*4</a:t>
            </a:r>
            <a:r>
              <a:rPr lang="en-US" sz="2800" baseline="30000" dirty="0">
                <a:latin typeface="Courier" pitchFamily="2" charset="0"/>
              </a:rPr>
              <a:t> </a:t>
            </a:r>
            <a:r>
              <a:rPr lang="en-US" sz="2800" dirty="0">
                <a:latin typeface="Courier" pitchFamily="2" charset="0"/>
              </a:rPr>
              <a:t>+1*2</a:t>
            </a:r>
            <a:r>
              <a:rPr lang="en-US" sz="2800" baseline="30000" dirty="0">
                <a:latin typeface="Courier" pitchFamily="2" charset="0"/>
              </a:rPr>
              <a:t> </a:t>
            </a:r>
            <a:r>
              <a:rPr lang="en-US" sz="2800" dirty="0">
                <a:latin typeface="Courier" pitchFamily="2" charset="0"/>
              </a:rPr>
              <a:t>+1*1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653699-89A8-B74A-B43D-CDF4C721F4AB}"/>
              </a:ext>
            </a:extLst>
          </p:cNvPr>
          <p:cNvSpPr txBox="1"/>
          <p:nvPr/>
        </p:nvSpPr>
        <p:spPr>
          <a:xfrm>
            <a:off x="4405610" y="1786920"/>
            <a:ext cx="4269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" pitchFamily="2" charset="0"/>
              </a:rPr>
              <a:t>=   8</a:t>
            </a:r>
            <a:r>
              <a:rPr lang="en-US" sz="2800" baseline="30000" dirty="0">
                <a:latin typeface="Courier" pitchFamily="2" charset="0"/>
              </a:rPr>
              <a:t> </a:t>
            </a:r>
            <a:r>
              <a:rPr lang="en-US" sz="2800" dirty="0">
                <a:latin typeface="Courier" pitchFamily="2" charset="0"/>
              </a:rPr>
              <a:t>+   </a:t>
            </a:r>
            <a:r>
              <a:rPr lang="en-US" sz="2800" baseline="30000" dirty="0">
                <a:latin typeface="Courier" pitchFamily="2" charset="0"/>
              </a:rPr>
              <a:t> </a:t>
            </a:r>
            <a:r>
              <a:rPr lang="en-US" sz="2800" dirty="0">
                <a:latin typeface="Courier" pitchFamily="2" charset="0"/>
              </a:rPr>
              <a:t>   2</a:t>
            </a:r>
            <a:r>
              <a:rPr lang="en-US" sz="2800" baseline="30000" dirty="0">
                <a:latin typeface="Courier" pitchFamily="2" charset="0"/>
              </a:rPr>
              <a:t> </a:t>
            </a:r>
            <a:r>
              <a:rPr lang="en-US" sz="2800" dirty="0">
                <a:latin typeface="Courier" pitchFamily="2" charset="0"/>
              </a:rPr>
              <a:t>+ 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603C52-B35B-7E44-8BA3-064EE436E8A7}"/>
              </a:ext>
            </a:extLst>
          </p:cNvPr>
          <p:cNvSpPr txBox="1"/>
          <p:nvPr/>
        </p:nvSpPr>
        <p:spPr>
          <a:xfrm>
            <a:off x="4405609" y="2176040"/>
            <a:ext cx="13324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" pitchFamily="2" charset="0"/>
              </a:rPr>
              <a:t>= </a:t>
            </a:r>
            <a:r>
              <a:rPr lang="en-US" sz="2800" b="1" dirty="0">
                <a:solidFill>
                  <a:srgbClr val="C00000"/>
                </a:solidFill>
                <a:latin typeface="Courier" pitchFamily="2" charset="0"/>
              </a:rPr>
              <a:t>11</a:t>
            </a:r>
            <a:r>
              <a:rPr lang="en-US" sz="2800" b="1" baseline="-25000" dirty="0">
                <a:latin typeface="Courier" pitchFamily="2" charset="0"/>
              </a:rPr>
              <a:t>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DE53CE-10B8-D744-AFE8-A70D4A476BC1}"/>
              </a:ext>
            </a:extLst>
          </p:cNvPr>
          <p:cNvSpPr txBox="1"/>
          <p:nvPr/>
        </p:nvSpPr>
        <p:spPr>
          <a:xfrm>
            <a:off x="3525066" y="2947342"/>
            <a:ext cx="4916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" pitchFamily="2" charset="0"/>
              </a:rPr>
              <a:t>= 1*2</a:t>
            </a:r>
            <a:r>
              <a:rPr lang="en-US" sz="2800" baseline="30000" dirty="0">
                <a:latin typeface="Courier" pitchFamily="2" charset="0"/>
              </a:rPr>
              <a:t>7  </a:t>
            </a:r>
            <a:r>
              <a:rPr lang="en-US" sz="2800" dirty="0">
                <a:latin typeface="Courier" pitchFamily="2" charset="0"/>
              </a:rPr>
              <a:t>+1*2</a:t>
            </a:r>
            <a:r>
              <a:rPr lang="en-US" sz="2800" baseline="30000" dirty="0">
                <a:latin typeface="Courier" pitchFamily="2" charset="0"/>
              </a:rPr>
              <a:t>4</a:t>
            </a:r>
            <a:r>
              <a:rPr lang="en-US" sz="2800" dirty="0">
                <a:latin typeface="Courier" pitchFamily="2" charset="0"/>
              </a:rPr>
              <a:t> +1*2</a:t>
            </a:r>
            <a:r>
              <a:rPr lang="en-US" sz="2800" baseline="30000" dirty="0">
                <a:latin typeface="Courier" pitchFamily="2" charset="0"/>
              </a:rPr>
              <a:t>2</a:t>
            </a:r>
            <a:r>
              <a:rPr lang="en-US" sz="2800" dirty="0">
                <a:latin typeface="Courier" pitchFamily="2" charset="0"/>
              </a:rPr>
              <a:t>+1*2</a:t>
            </a:r>
            <a:r>
              <a:rPr lang="en-US" sz="2800" baseline="30000" dirty="0">
                <a:latin typeface="Courier" pitchFamily="2" charset="0"/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BFAB4D-B7C2-2B4E-AA71-8A98F0A15B29}"/>
              </a:ext>
            </a:extLst>
          </p:cNvPr>
          <p:cNvSpPr txBox="1"/>
          <p:nvPr/>
        </p:nvSpPr>
        <p:spPr>
          <a:xfrm>
            <a:off x="3525066" y="3455173"/>
            <a:ext cx="48397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" pitchFamily="2" charset="0"/>
              </a:rPr>
              <a:t>= 1*128+1*16</a:t>
            </a:r>
            <a:r>
              <a:rPr lang="en-US" sz="2800" baseline="30000" dirty="0">
                <a:latin typeface="Courier" pitchFamily="2" charset="0"/>
              </a:rPr>
              <a:t> </a:t>
            </a:r>
            <a:r>
              <a:rPr lang="en-US" sz="2800" dirty="0">
                <a:latin typeface="Courier" pitchFamily="2" charset="0"/>
              </a:rPr>
              <a:t>+1*4</a:t>
            </a:r>
            <a:r>
              <a:rPr lang="en-US" sz="2800" baseline="30000" dirty="0">
                <a:latin typeface="Courier" pitchFamily="2" charset="0"/>
              </a:rPr>
              <a:t> </a:t>
            </a:r>
            <a:r>
              <a:rPr lang="en-US" sz="2800" dirty="0">
                <a:latin typeface="Courier" pitchFamily="2" charset="0"/>
              </a:rPr>
              <a:t>+1*1</a:t>
            </a:r>
            <a:endParaRPr lang="en-US" sz="2800" baseline="30000" dirty="0">
              <a:latin typeface="Courier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D6576C-F71A-A94E-B4EE-99E8FC8BFEB6}"/>
              </a:ext>
            </a:extLst>
          </p:cNvPr>
          <p:cNvSpPr txBox="1"/>
          <p:nvPr/>
        </p:nvSpPr>
        <p:spPr>
          <a:xfrm>
            <a:off x="3525066" y="3980253"/>
            <a:ext cx="4769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" pitchFamily="2" charset="0"/>
              </a:rPr>
              <a:t>=   128+  16</a:t>
            </a:r>
            <a:r>
              <a:rPr lang="en-US" sz="2800" baseline="30000" dirty="0">
                <a:latin typeface="Courier" pitchFamily="2" charset="0"/>
              </a:rPr>
              <a:t> </a:t>
            </a:r>
            <a:r>
              <a:rPr lang="en-US" sz="2800" dirty="0">
                <a:latin typeface="Courier" pitchFamily="2" charset="0"/>
              </a:rPr>
              <a:t>+  4</a:t>
            </a:r>
            <a:r>
              <a:rPr lang="en-US" sz="2800" baseline="30000" dirty="0">
                <a:latin typeface="Courier" pitchFamily="2" charset="0"/>
              </a:rPr>
              <a:t> </a:t>
            </a:r>
            <a:r>
              <a:rPr lang="en-US" sz="2800" dirty="0">
                <a:latin typeface="Courier" pitchFamily="2" charset="0"/>
              </a:rPr>
              <a:t>+  1</a:t>
            </a:r>
            <a:endParaRPr lang="en-US" sz="2800" baseline="30000" dirty="0">
              <a:latin typeface="Courier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36E814-E8ED-5144-948D-C53B208C6C27}"/>
              </a:ext>
            </a:extLst>
          </p:cNvPr>
          <p:cNvSpPr txBox="1"/>
          <p:nvPr/>
        </p:nvSpPr>
        <p:spPr>
          <a:xfrm>
            <a:off x="3525066" y="4486224"/>
            <a:ext cx="1547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" pitchFamily="2" charset="0"/>
              </a:rPr>
              <a:t>= </a:t>
            </a:r>
            <a:r>
              <a:rPr lang="en-US" sz="2800" b="1" dirty="0">
                <a:solidFill>
                  <a:srgbClr val="C00000"/>
                </a:solidFill>
                <a:latin typeface="Courier" pitchFamily="2" charset="0"/>
              </a:rPr>
              <a:t>149</a:t>
            </a:r>
            <a:r>
              <a:rPr lang="en-US" sz="2800" b="1" baseline="-25000" dirty="0">
                <a:latin typeface="Courier" pitchFamily="2" charset="0"/>
              </a:rPr>
              <a:t>10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49CD24-48ED-A9E0-65C0-D0C50184A9F0}"/>
              </a:ext>
            </a:extLst>
          </p:cNvPr>
          <p:cNvSpPr txBox="1"/>
          <p:nvPr/>
        </p:nvSpPr>
        <p:spPr>
          <a:xfrm>
            <a:off x="-177295" y="2843876"/>
            <a:ext cx="10438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Note: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0</a:t>
            </a:r>
            <a:r>
              <a:rPr lang="en-US" dirty="0"/>
              <a:t> = 1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1</a:t>
            </a:r>
            <a:r>
              <a:rPr lang="en-US" dirty="0"/>
              <a:t> = 2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2</a:t>
            </a:r>
            <a:r>
              <a:rPr lang="en-US" dirty="0"/>
              <a:t> = 4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3</a:t>
            </a:r>
            <a:r>
              <a:rPr lang="en-US" dirty="0"/>
              <a:t> = 8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4</a:t>
            </a:r>
            <a:r>
              <a:rPr lang="en-US" dirty="0"/>
              <a:t> = 16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5</a:t>
            </a:r>
            <a:r>
              <a:rPr lang="en-US" dirty="0"/>
              <a:t> = 32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6</a:t>
            </a:r>
            <a:r>
              <a:rPr lang="en-US" dirty="0"/>
              <a:t> = 64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7</a:t>
            </a:r>
            <a:r>
              <a:rPr lang="en-US" dirty="0"/>
              <a:t> = 128</a:t>
            </a:r>
          </a:p>
        </p:txBody>
      </p:sp>
    </p:spTree>
    <p:extLst>
      <p:ext uri="{BB962C8B-B14F-4D97-AF65-F5344CB8AC3E}">
        <p14:creationId xmlns:p14="http://schemas.microsoft.com/office/powerpoint/2010/main" val="1533745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9CE8D-DF7A-FD4F-8B1A-AF51A8538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4754" y="107436"/>
            <a:ext cx="5477838" cy="645300"/>
          </a:xfrm>
        </p:spPr>
        <p:txBody>
          <a:bodyPr/>
          <a:lstStyle/>
          <a:p>
            <a:r>
              <a:rPr lang="en-US" sz="3200" dirty="0"/>
              <a:t>Decimal to Unsigned Binary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26875-69F2-764D-BEC9-F10584FA6AA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E86982-4074-0C4E-B5B5-455CA7EE73EA}"/>
              </a:ext>
            </a:extLst>
          </p:cNvPr>
          <p:cNvSpPr txBox="1"/>
          <p:nvPr/>
        </p:nvSpPr>
        <p:spPr>
          <a:xfrm>
            <a:off x="1743799" y="1699666"/>
            <a:ext cx="5243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    = _*2</a:t>
            </a:r>
            <a:r>
              <a:rPr lang="en-US" sz="1800" baseline="30000" dirty="0">
                <a:latin typeface="Courier" pitchFamily="2" charset="0"/>
              </a:rPr>
              <a:t>3</a:t>
            </a:r>
            <a:r>
              <a:rPr lang="en-US" sz="1800" dirty="0">
                <a:latin typeface="Courier" pitchFamily="2" charset="0"/>
              </a:rPr>
              <a:t>  +  _*2</a:t>
            </a:r>
            <a:r>
              <a:rPr lang="en-US" sz="1800" baseline="30000" dirty="0">
                <a:latin typeface="Courier" pitchFamily="2" charset="0"/>
              </a:rPr>
              <a:t>2</a:t>
            </a:r>
            <a:r>
              <a:rPr lang="en-US" sz="1800" dirty="0">
                <a:latin typeface="Courier" pitchFamily="2" charset="0"/>
              </a:rPr>
              <a:t>  +  _*2</a:t>
            </a:r>
            <a:r>
              <a:rPr lang="en-US" sz="1800" baseline="30000" dirty="0">
                <a:latin typeface="Courier" pitchFamily="2" charset="0"/>
              </a:rPr>
              <a:t>1</a:t>
            </a:r>
            <a:r>
              <a:rPr lang="en-US" sz="1800" dirty="0">
                <a:latin typeface="Courier" pitchFamily="2" charset="0"/>
              </a:rPr>
              <a:t>  +  _*2</a:t>
            </a:r>
            <a:r>
              <a:rPr lang="en-US" sz="1800" baseline="30000" dirty="0">
                <a:latin typeface="Courier" pitchFamily="2" charset="0"/>
              </a:rPr>
              <a:t>0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C6198474-4E4C-5A4D-A754-DE3C9BD658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3797" y="803382"/>
            <a:ext cx="6027004" cy="645300"/>
          </a:xfrm>
        </p:spPr>
        <p:txBody>
          <a:bodyPr/>
          <a:lstStyle/>
          <a:p>
            <a:r>
              <a:rPr lang="en-US" sz="1800" dirty="0"/>
              <a:t>Convert 13</a:t>
            </a:r>
            <a:r>
              <a:rPr lang="en-US" sz="1800" baseline="-25000" dirty="0"/>
              <a:t>10</a:t>
            </a:r>
            <a:r>
              <a:rPr lang="en-US" sz="1800" dirty="0"/>
              <a:t> to 4-bit unsigned binary.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BB1615-978F-0E49-BA70-254679F6EC72}"/>
              </a:ext>
            </a:extLst>
          </p:cNvPr>
          <p:cNvSpPr txBox="1"/>
          <p:nvPr/>
        </p:nvSpPr>
        <p:spPr>
          <a:xfrm>
            <a:off x="1715811" y="16996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Courier" pitchFamily="2" charset="0"/>
              </a:rPr>
              <a:t>13</a:t>
            </a:r>
            <a:r>
              <a:rPr lang="en-US" sz="1800" baseline="-25000" dirty="0">
                <a:latin typeface="Courier" pitchFamily="2" charset="0"/>
              </a:rPr>
              <a:t>10</a:t>
            </a:r>
            <a:endParaRPr lang="en-US" sz="1800" baseline="30000" dirty="0">
              <a:latin typeface="Courier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CB61BC-B93B-B6F6-0041-1852DE4591E1}"/>
              </a:ext>
            </a:extLst>
          </p:cNvPr>
          <p:cNvSpPr txBox="1"/>
          <p:nvPr/>
        </p:nvSpPr>
        <p:spPr>
          <a:xfrm>
            <a:off x="-177295" y="2843876"/>
            <a:ext cx="10438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Note: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0</a:t>
            </a:r>
            <a:r>
              <a:rPr lang="en-US" dirty="0"/>
              <a:t> = 1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1</a:t>
            </a:r>
            <a:r>
              <a:rPr lang="en-US" dirty="0"/>
              <a:t> = 2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2</a:t>
            </a:r>
            <a:r>
              <a:rPr lang="en-US" dirty="0"/>
              <a:t> = 4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3</a:t>
            </a:r>
            <a:r>
              <a:rPr lang="en-US" dirty="0"/>
              <a:t> = 8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4</a:t>
            </a:r>
            <a:r>
              <a:rPr lang="en-US" dirty="0"/>
              <a:t> = 16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5</a:t>
            </a:r>
            <a:r>
              <a:rPr lang="en-US" dirty="0"/>
              <a:t> = 32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6</a:t>
            </a:r>
            <a:r>
              <a:rPr lang="en-US" dirty="0"/>
              <a:t> = 64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7</a:t>
            </a:r>
            <a:r>
              <a:rPr lang="en-US" dirty="0"/>
              <a:t> = 128</a:t>
            </a:r>
          </a:p>
        </p:txBody>
      </p:sp>
    </p:spTree>
    <p:extLst>
      <p:ext uri="{BB962C8B-B14F-4D97-AF65-F5344CB8AC3E}">
        <p14:creationId xmlns:p14="http://schemas.microsoft.com/office/powerpoint/2010/main" val="2948440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9CE8D-DF7A-FD4F-8B1A-AF51A8538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4754" y="107436"/>
            <a:ext cx="5477838" cy="645300"/>
          </a:xfrm>
        </p:spPr>
        <p:txBody>
          <a:bodyPr/>
          <a:lstStyle/>
          <a:p>
            <a:r>
              <a:rPr lang="en-US" sz="3200" dirty="0"/>
              <a:t>Decimal to Unsigned Binary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26875-69F2-764D-BEC9-F10584FA6AA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E86982-4074-0C4E-B5B5-455CA7EE73EA}"/>
              </a:ext>
            </a:extLst>
          </p:cNvPr>
          <p:cNvSpPr txBox="1"/>
          <p:nvPr/>
        </p:nvSpPr>
        <p:spPr>
          <a:xfrm>
            <a:off x="1743799" y="1699666"/>
            <a:ext cx="5243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    = _*2</a:t>
            </a:r>
            <a:r>
              <a:rPr lang="en-US" sz="1800" baseline="30000" dirty="0">
                <a:latin typeface="Courier" pitchFamily="2" charset="0"/>
              </a:rPr>
              <a:t>3</a:t>
            </a:r>
            <a:r>
              <a:rPr lang="en-US" sz="1800" dirty="0">
                <a:latin typeface="Courier" pitchFamily="2" charset="0"/>
              </a:rPr>
              <a:t>  +  _*2</a:t>
            </a:r>
            <a:r>
              <a:rPr lang="en-US" sz="1800" baseline="30000" dirty="0">
                <a:latin typeface="Courier" pitchFamily="2" charset="0"/>
              </a:rPr>
              <a:t>2</a:t>
            </a:r>
            <a:r>
              <a:rPr lang="en-US" sz="1800" dirty="0">
                <a:latin typeface="Courier" pitchFamily="2" charset="0"/>
              </a:rPr>
              <a:t>  +  _*2</a:t>
            </a:r>
            <a:r>
              <a:rPr lang="en-US" sz="1800" baseline="30000" dirty="0">
                <a:latin typeface="Courier" pitchFamily="2" charset="0"/>
              </a:rPr>
              <a:t>1</a:t>
            </a:r>
            <a:r>
              <a:rPr lang="en-US" sz="1800" dirty="0">
                <a:latin typeface="Courier" pitchFamily="2" charset="0"/>
              </a:rPr>
              <a:t>  +  _*2</a:t>
            </a:r>
            <a:r>
              <a:rPr lang="en-US" sz="1800" baseline="30000" dirty="0">
                <a:latin typeface="Courier" pitchFamily="2" charset="0"/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8550D8-5C65-7C4C-8077-1140FD0A0ED3}"/>
              </a:ext>
            </a:extLst>
          </p:cNvPr>
          <p:cNvSpPr txBox="1"/>
          <p:nvPr/>
        </p:nvSpPr>
        <p:spPr>
          <a:xfrm>
            <a:off x="1743799" y="2198454"/>
            <a:ext cx="5153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  </a:t>
            </a:r>
            <a:r>
              <a:rPr lang="en-US" sz="1800" baseline="-25000" dirty="0">
                <a:latin typeface="Courier" pitchFamily="2" charset="0"/>
              </a:rPr>
              <a:t>  </a:t>
            </a:r>
            <a:r>
              <a:rPr lang="en-US" sz="1800" dirty="0">
                <a:latin typeface="Courier" pitchFamily="2" charset="0"/>
              </a:rPr>
              <a:t> = _*8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+  _*4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+  _*2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+  _*1</a:t>
            </a:r>
            <a:r>
              <a:rPr lang="en-US" sz="1800" baseline="30000" dirty="0">
                <a:latin typeface="Courier" pitchFamily="2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F8159B-A56E-CF4D-8FB4-40D2F80DF452}"/>
              </a:ext>
            </a:extLst>
          </p:cNvPr>
          <p:cNvSpPr txBox="1"/>
          <p:nvPr/>
        </p:nvSpPr>
        <p:spPr>
          <a:xfrm>
            <a:off x="1743797" y="2697242"/>
            <a:ext cx="5153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  </a:t>
            </a:r>
            <a:r>
              <a:rPr lang="en-US" sz="1800" baseline="-25000" dirty="0">
                <a:latin typeface="Courier" pitchFamily="2" charset="0"/>
              </a:rPr>
              <a:t>  </a:t>
            </a:r>
            <a:r>
              <a:rPr lang="en-US" sz="1800" dirty="0">
                <a:latin typeface="Courier" pitchFamily="2" charset="0"/>
              </a:rPr>
              <a:t> = 1*8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+  _*4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+  _*2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+  _*1</a:t>
            </a:r>
            <a:r>
              <a:rPr lang="en-US" sz="1800" baseline="30000" dirty="0">
                <a:latin typeface="Courier" pitchFamily="2" charset="0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CD7DC5-47D8-144F-8155-0DA7256DA240}"/>
              </a:ext>
            </a:extLst>
          </p:cNvPr>
          <p:cNvSpPr txBox="1"/>
          <p:nvPr/>
        </p:nvSpPr>
        <p:spPr>
          <a:xfrm>
            <a:off x="7583474" y="2422362"/>
            <a:ext cx="5982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 13</a:t>
            </a:r>
          </a:p>
          <a:p>
            <a:r>
              <a:rPr lang="en-US" sz="1800" u="sng" dirty="0">
                <a:latin typeface="Courier" pitchFamily="2" charset="0"/>
              </a:rPr>
              <a:t>- 8</a:t>
            </a:r>
          </a:p>
          <a:p>
            <a:r>
              <a:rPr lang="en-US" sz="1800" dirty="0">
                <a:latin typeface="Courier" pitchFamily="2" charset="0"/>
              </a:rPr>
              <a:t>  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EA3DA7-09BD-4741-ABEA-84F94182C6B1}"/>
              </a:ext>
            </a:extLst>
          </p:cNvPr>
          <p:cNvSpPr txBox="1"/>
          <p:nvPr/>
        </p:nvSpPr>
        <p:spPr>
          <a:xfrm>
            <a:off x="1743797" y="3196030"/>
            <a:ext cx="5153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  </a:t>
            </a:r>
            <a:r>
              <a:rPr lang="en-US" sz="1800" baseline="-25000" dirty="0">
                <a:latin typeface="Courier" pitchFamily="2" charset="0"/>
              </a:rPr>
              <a:t>  </a:t>
            </a:r>
            <a:r>
              <a:rPr lang="en-US" sz="1800" dirty="0">
                <a:latin typeface="Courier" pitchFamily="2" charset="0"/>
              </a:rPr>
              <a:t> = 1*8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+  1*4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+  _*2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+  _*1</a:t>
            </a:r>
            <a:r>
              <a:rPr lang="en-US" sz="1800" baseline="30000" dirty="0">
                <a:latin typeface="Courier" pitchFamily="2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F307A1-49B0-A745-BF40-093F330D6AEF}"/>
              </a:ext>
            </a:extLst>
          </p:cNvPr>
          <p:cNvSpPr txBox="1"/>
          <p:nvPr/>
        </p:nvSpPr>
        <p:spPr>
          <a:xfrm>
            <a:off x="7583472" y="3242196"/>
            <a:ext cx="598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u="sng" dirty="0">
                <a:latin typeface="Courier" pitchFamily="2" charset="0"/>
              </a:rPr>
              <a:t>- 4</a:t>
            </a:r>
          </a:p>
          <a:p>
            <a:r>
              <a:rPr lang="en-US" sz="1800" dirty="0">
                <a:latin typeface="Courier" pitchFamily="2" charset="0"/>
              </a:rPr>
              <a:t> 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7DCF0C-A090-AE48-8206-151F44CB174C}"/>
              </a:ext>
            </a:extLst>
          </p:cNvPr>
          <p:cNvSpPr txBox="1"/>
          <p:nvPr/>
        </p:nvSpPr>
        <p:spPr>
          <a:xfrm>
            <a:off x="1743797" y="3694818"/>
            <a:ext cx="5153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  </a:t>
            </a:r>
            <a:r>
              <a:rPr lang="en-US" sz="1800" baseline="-25000" dirty="0">
                <a:latin typeface="Courier" pitchFamily="2" charset="0"/>
              </a:rPr>
              <a:t>  </a:t>
            </a:r>
            <a:r>
              <a:rPr lang="en-US" sz="1800" dirty="0">
                <a:latin typeface="Courier" pitchFamily="2" charset="0"/>
              </a:rPr>
              <a:t> = 1*8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+  1*4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+  0*2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+  _*1</a:t>
            </a:r>
            <a:r>
              <a:rPr lang="en-US" sz="1800" baseline="30000" dirty="0">
                <a:latin typeface="Courier" pitchFamily="2" charset="0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ED5CBC-4D0D-6D4A-B9CA-482DCDFFEE07}"/>
              </a:ext>
            </a:extLst>
          </p:cNvPr>
          <p:cNvSpPr txBox="1"/>
          <p:nvPr/>
        </p:nvSpPr>
        <p:spPr>
          <a:xfrm>
            <a:off x="1743797" y="4193606"/>
            <a:ext cx="5153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  </a:t>
            </a:r>
            <a:r>
              <a:rPr lang="en-US" sz="1800" baseline="-25000" dirty="0">
                <a:latin typeface="Courier" pitchFamily="2" charset="0"/>
              </a:rPr>
              <a:t>  </a:t>
            </a:r>
            <a:r>
              <a:rPr lang="en-US" sz="1800" dirty="0">
                <a:latin typeface="Courier" pitchFamily="2" charset="0"/>
              </a:rPr>
              <a:t> = 1*8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+  1*4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+  0*2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+  1*1</a:t>
            </a:r>
            <a:r>
              <a:rPr lang="en-US" sz="1800" baseline="30000" dirty="0">
                <a:latin typeface="Courier" pitchFamily="2" charset="0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1E6EE4-789A-734B-8C1E-F1CF6222AFD1}"/>
              </a:ext>
            </a:extLst>
          </p:cNvPr>
          <p:cNvSpPr txBox="1"/>
          <p:nvPr/>
        </p:nvSpPr>
        <p:spPr>
          <a:xfrm>
            <a:off x="7591815" y="3771600"/>
            <a:ext cx="598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u="sng" dirty="0">
                <a:latin typeface="Courier" pitchFamily="2" charset="0"/>
              </a:rPr>
              <a:t>- 1</a:t>
            </a:r>
          </a:p>
          <a:p>
            <a:r>
              <a:rPr lang="en-US" sz="1800" dirty="0">
                <a:latin typeface="Courier" pitchFamily="2" charset="0"/>
              </a:rPr>
              <a:t> 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F0DEB0-E211-D842-949E-C4B95C247B17}"/>
              </a:ext>
            </a:extLst>
          </p:cNvPr>
          <p:cNvSpPr txBox="1"/>
          <p:nvPr/>
        </p:nvSpPr>
        <p:spPr>
          <a:xfrm>
            <a:off x="1743797" y="4692394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  </a:t>
            </a:r>
            <a:r>
              <a:rPr lang="en-US" sz="1800" baseline="-25000" dirty="0">
                <a:latin typeface="Courier" pitchFamily="2" charset="0"/>
              </a:rPr>
              <a:t>  </a:t>
            </a:r>
            <a:r>
              <a:rPr lang="en-US" sz="1800" dirty="0">
                <a:latin typeface="Courier" pitchFamily="2" charset="0"/>
              </a:rPr>
              <a:t> = </a:t>
            </a:r>
            <a:r>
              <a:rPr lang="en-US" sz="1800" b="1" dirty="0">
                <a:solidFill>
                  <a:srgbClr val="C00000"/>
                </a:solidFill>
                <a:latin typeface="Courier" pitchFamily="2" charset="0"/>
              </a:rPr>
              <a:t>1101</a:t>
            </a:r>
            <a:r>
              <a:rPr lang="en-US" sz="1800" b="1" baseline="-25000" dirty="0">
                <a:latin typeface="Courier" pitchFamily="2" charset="0"/>
              </a:rPr>
              <a:t>2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C6198474-4E4C-5A4D-A754-DE3C9BD658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3797" y="803382"/>
            <a:ext cx="6027004" cy="645300"/>
          </a:xfrm>
        </p:spPr>
        <p:txBody>
          <a:bodyPr/>
          <a:lstStyle/>
          <a:p>
            <a:r>
              <a:rPr lang="en-US" sz="1800" dirty="0"/>
              <a:t>Convert 13</a:t>
            </a:r>
            <a:r>
              <a:rPr lang="en-US" sz="1800" baseline="-25000" dirty="0"/>
              <a:t>10</a:t>
            </a:r>
            <a:r>
              <a:rPr lang="en-US" sz="1800" dirty="0"/>
              <a:t> </a:t>
            </a:r>
            <a:r>
              <a:rPr lang="en-US" sz="1800" dirty="0" err="1"/>
              <a:t>tp</a:t>
            </a:r>
            <a:r>
              <a:rPr lang="en-US" sz="1800" dirty="0"/>
              <a:t> 4-bit unsigned binary.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BB1615-978F-0E49-BA70-254679F6EC72}"/>
              </a:ext>
            </a:extLst>
          </p:cNvPr>
          <p:cNvSpPr txBox="1"/>
          <p:nvPr/>
        </p:nvSpPr>
        <p:spPr>
          <a:xfrm>
            <a:off x="1715811" y="16996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Courier" pitchFamily="2" charset="0"/>
              </a:rPr>
              <a:t>13</a:t>
            </a:r>
            <a:r>
              <a:rPr lang="en-US" sz="1800" baseline="-25000" dirty="0">
                <a:latin typeface="Courier" pitchFamily="2" charset="0"/>
              </a:rPr>
              <a:t>10</a:t>
            </a:r>
            <a:endParaRPr lang="en-US" sz="1800" baseline="30000" dirty="0">
              <a:latin typeface="Courier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3C98A3-5A73-171A-44DC-40094E145411}"/>
              </a:ext>
            </a:extLst>
          </p:cNvPr>
          <p:cNvSpPr txBox="1"/>
          <p:nvPr/>
        </p:nvSpPr>
        <p:spPr>
          <a:xfrm>
            <a:off x="-177295" y="2843876"/>
            <a:ext cx="10438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Note: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0</a:t>
            </a:r>
            <a:r>
              <a:rPr lang="en-US" dirty="0"/>
              <a:t> = 1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1</a:t>
            </a:r>
            <a:r>
              <a:rPr lang="en-US" dirty="0"/>
              <a:t> = 2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2</a:t>
            </a:r>
            <a:r>
              <a:rPr lang="en-US" dirty="0"/>
              <a:t> = 4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3</a:t>
            </a:r>
            <a:r>
              <a:rPr lang="en-US" dirty="0"/>
              <a:t> = 8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4</a:t>
            </a:r>
            <a:r>
              <a:rPr lang="en-US" dirty="0"/>
              <a:t> = 16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5</a:t>
            </a:r>
            <a:r>
              <a:rPr lang="en-US" dirty="0"/>
              <a:t> = 32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6</a:t>
            </a:r>
            <a:r>
              <a:rPr lang="en-US" dirty="0"/>
              <a:t> = 64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7</a:t>
            </a:r>
            <a:r>
              <a:rPr lang="en-US" dirty="0"/>
              <a:t> = 128</a:t>
            </a:r>
          </a:p>
        </p:txBody>
      </p:sp>
    </p:spTree>
    <p:extLst>
      <p:ext uri="{BB962C8B-B14F-4D97-AF65-F5344CB8AC3E}">
        <p14:creationId xmlns:p14="http://schemas.microsoft.com/office/powerpoint/2010/main" val="271428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F5225-D2F0-4947-874A-F97061F94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Decimal to Unsigned Binary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BA0E7A-E385-FA40-ABA4-7AA0CB840D8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B383A79-CAE7-A347-933F-C53F61EA1925}"/>
              </a:ext>
            </a:extLst>
          </p:cNvPr>
          <p:cNvGrpSpPr/>
          <p:nvPr/>
        </p:nvGrpSpPr>
        <p:grpSpPr>
          <a:xfrm>
            <a:off x="5723068" y="169004"/>
            <a:ext cx="3231951" cy="1842486"/>
            <a:chOff x="-415244" y="1698780"/>
            <a:chExt cx="3231951" cy="18424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4C3BDB8-9704-1648-A04C-44EBBEF2F917}"/>
                </a:ext>
              </a:extLst>
            </p:cNvPr>
            <p:cNvSpPr txBox="1"/>
            <p:nvPr/>
          </p:nvSpPr>
          <p:spPr>
            <a:xfrm>
              <a:off x="-415244" y="2525603"/>
              <a:ext cx="323195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Convert the decimal value 77 to unsigned binary using 8 bits.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668D026-C4DF-F045-B43D-CD79FCFF1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6135" y="1698780"/>
              <a:ext cx="649191" cy="682714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7FF8C49-CC38-134C-9C85-46DF608470CB}"/>
              </a:ext>
            </a:extLst>
          </p:cNvPr>
          <p:cNvSpPr txBox="1"/>
          <p:nvPr/>
        </p:nvSpPr>
        <p:spPr>
          <a:xfrm>
            <a:off x="1299185" y="16250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urier" pitchFamily="2" charset="0"/>
              </a:rPr>
              <a:t>77</a:t>
            </a:r>
            <a:r>
              <a:rPr lang="en-US" sz="2800" baseline="-25000" dirty="0">
                <a:latin typeface="Courier" pitchFamily="2" charset="0"/>
              </a:rPr>
              <a:t>10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4FB78A-B1D3-86A4-B220-14CA66A1D224}"/>
              </a:ext>
            </a:extLst>
          </p:cNvPr>
          <p:cNvSpPr txBox="1"/>
          <p:nvPr/>
        </p:nvSpPr>
        <p:spPr>
          <a:xfrm>
            <a:off x="-177295" y="2843876"/>
            <a:ext cx="10438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Note: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0</a:t>
            </a:r>
            <a:r>
              <a:rPr lang="en-US" dirty="0"/>
              <a:t> = 1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1</a:t>
            </a:r>
            <a:r>
              <a:rPr lang="en-US" dirty="0"/>
              <a:t> = 2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2</a:t>
            </a:r>
            <a:r>
              <a:rPr lang="en-US" dirty="0"/>
              <a:t> = 4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3</a:t>
            </a:r>
            <a:r>
              <a:rPr lang="en-US" dirty="0"/>
              <a:t> = 8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4</a:t>
            </a:r>
            <a:r>
              <a:rPr lang="en-US" dirty="0"/>
              <a:t> = 16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5</a:t>
            </a:r>
            <a:r>
              <a:rPr lang="en-US" dirty="0"/>
              <a:t> = 32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6</a:t>
            </a:r>
            <a:r>
              <a:rPr lang="en-US" dirty="0"/>
              <a:t> = 64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2</a:t>
            </a:r>
            <a:r>
              <a:rPr lang="en-US" baseline="30000" dirty="0"/>
              <a:t>7</a:t>
            </a:r>
            <a:r>
              <a:rPr lang="en-US" dirty="0"/>
              <a:t> = 128</a:t>
            </a:r>
          </a:p>
        </p:txBody>
      </p:sp>
    </p:spTree>
    <p:extLst>
      <p:ext uri="{BB962C8B-B14F-4D97-AF65-F5344CB8AC3E}">
        <p14:creationId xmlns:p14="http://schemas.microsoft.com/office/powerpoint/2010/main" val="1463305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F5225-D2F0-4947-874A-F97061F94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Decimal to Unsigned Binary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BA0E7A-E385-FA40-ABA4-7AA0CB840D8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B383A79-CAE7-A347-933F-C53F61EA1925}"/>
              </a:ext>
            </a:extLst>
          </p:cNvPr>
          <p:cNvGrpSpPr/>
          <p:nvPr/>
        </p:nvGrpSpPr>
        <p:grpSpPr>
          <a:xfrm>
            <a:off x="5723068" y="169004"/>
            <a:ext cx="3231951" cy="1842486"/>
            <a:chOff x="-415244" y="1698780"/>
            <a:chExt cx="3231951" cy="18424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4C3BDB8-9704-1648-A04C-44EBBEF2F917}"/>
                </a:ext>
              </a:extLst>
            </p:cNvPr>
            <p:cNvSpPr txBox="1"/>
            <p:nvPr/>
          </p:nvSpPr>
          <p:spPr>
            <a:xfrm>
              <a:off x="-415244" y="2525603"/>
              <a:ext cx="323195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Convert the decimal value 77 to unsigned binary using 8 bits.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668D026-C4DF-F045-B43D-CD79FCFF1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6135" y="1698780"/>
              <a:ext cx="649191" cy="682714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7FF8C49-CC38-134C-9C85-46DF608470CB}"/>
              </a:ext>
            </a:extLst>
          </p:cNvPr>
          <p:cNvSpPr txBox="1"/>
          <p:nvPr/>
        </p:nvSpPr>
        <p:spPr>
          <a:xfrm>
            <a:off x="1299185" y="162506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urier" pitchFamily="2" charset="0"/>
              </a:rPr>
              <a:t>77</a:t>
            </a:r>
            <a:r>
              <a:rPr lang="en-US" sz="2800" baseline="-25000" dirty="0">
                <a:latin typeface="Courier" pitchFamily="2" charset="0"/>
              </a:rPr>
              <a:t>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6F7EBA-4C9E-9D43-AAE4-0A743C4AA155}"/>
              </a:ext>
            </a:extLst>
          </p:cNvPr>
          <p:cNvSpPr txBox="1"/>
          <p:nvPr/>
        </p:nvSpPr>
        <p:spPr>
          <a:xfrm>
            <a:off x="449913" y="2388415"/>
            <a:ext cx="7545655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= _*2</a:t>
            </a:r>
            <a:r>
              <a:rPr lang="en-US" sz="1800" baseline="30000" dirty="0">
                <a:latin typeface="Courier" pitchFamily="2" charset="0"/>
              </a:rPr>
              <a:t>7</a:t>
            </a:r>
            <a:r>
              <a:rPr lang="en-US" sz="1800" dirty="0">
                <a:latin typeface="Courier" pitchFamily="2" charset="0"/>
              </a:rPr>
              <a:t>  + _*2</a:t>
            </a:r>
            <a:r>
              <a:rPr lang="en-US" sz="1800" baseline="30000" dirty="0">
                <a:latin typeface="Courier" pitchFamily="2" charset="0"/>
              </a:rPr>
              <a:t>6</a:t>
            </a:r>
            <a:r>
              <a:rPr lang="en-US" sz="1800" dirty="0">
                <a:latin typeface="Courier" pitchFamily="2" charset="0"/>
              </a:rPr>
              <a:t> + _*2</a:t>
            </a:r>
            <a:r>
              <a:rPr lang="en-US" sz="1800" baseline="30000" dirty="0">
                <a:latin typeface="Courier" pitchFamily="2" charset="0"/>
              </a:rPr>
              <a:t>5</a:t>
            </a:r>
            <a:r>
              <a:rPr lang="en-US" sz="1800" dirty="0">
                <a:latin typeface="Courier" pitchFamily="2" charset="0"/>
              </a:rPr>
              <a:t> + _*2</a:t>
            </a:r>
            <a:r>
              <a:rPr lang="en-US" sz="1800" baseline="30000" dirty="0">
                <a:latin typeface="Courier" pitchFamily="2" charset="0"/>
              </a:rPr>
              <a:t>4</a:t>
            </a:r>
            <a:r>
              <a:rPr lang="en-US" sz="1800" dirty="0">
                <a:latin typeface="Courier" pitchFamily="2" charset="0"/>
              </a:rPr>
              <a:t> + _*2</a:t>
            </a:r>
            <a:r>
              <a:rPr lang="en-US" sz="1800" baseline="30000" dirty="0">
                <a:latin typeface="Courier" pitchFamily="2" charset="0"/>
              </a:rPr>
              <a:t>3</a:t>
            </a:r>
            <a:r>
              <a:rPr lang="en-US" sz="1800" dirty="0">
                <a:latin typeface="Courier" pitchFamily="2" charset="0"/>
              </a:rPr>
              <a:t> + _*2</a:t>
            </a:r>
            <a:r>
              <a:rPr lang="en-US" sz="1800" baseline="30000" dirty="0">
                <a:latin typeface="Courier" pitchFamily="2" charset="0"/>
              </a:rPr>
              <a:t>2</a:t>
            </a:r>
            <a:r>
              <a:rPr lang="en-US" sz="1800" dirty="0">
                <a:latin typeface="Courier" pitchFamily="2" charset="0"/>
              </a:rPr>
              <a:t> + _*2</a:t>
            </a:r>
            <a:r>
              <a:rPr lang="en-US" sz="1800" baseline="30000" dirty="0">
                <a:latin typeface="Courier" pitchFamily="2" charset="0"/>
              </a:rPr>
              <a:t>1</a:t>
            </a:r>
            <a:r>
              <a:rPr lang="en-US" sz="1800" dirty="0">
                <a:latin typeface="Courier" pitchFamily="2" charset="0"/>
              </a:rPr>
              <a:t> + _*2</a:t>
            </a:r>
            <a:r>
              <a:rPr lang="en-US" sz="1800" baseline="30000" dirty="0">
                <a:latin typeface="Courier" pitchFamily="2" charset="0"/>
              </a:rPr>
              <a:t>0</a:t>
            </a:r>
            <a:endParaRPr lang="en-US" sz="1800" dirty="0">
              <a:latin typeface="Courier" pitchFamily="2" charset="0"/>
            </a:endParaRPr>
          </a:p>
          <a:p>
            <a:endParaRPr lang="en-US" sz="800" dirty="0">
              <a:latin typeface="Courier" pitchFamily="2" charset="0"/>
            </a:endParaRPr>
          </a:p>
          <a:p>
            <a:r>
              <a:rPr lang="en-US" sz="1800" dirty="0">
                <a:latin typeface="Courier" pitchFamily="2" charset="0"/>
              </a:rPr>
              <a:t>= _*128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+ _*64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+ _*32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+ _*16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+ _*8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+ _*4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+ _*2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+ _*1</a:t>
            </a:r>
          </a:p>
          <a:p>
            <a:endParaRPr lang="en-US" sz="800" dirty="0">
              <a:latin typeface="Courier" pitchFamily="2" charset="0"/>
            </a:endParaRPr>
          </a:p>
          <a:p>
            <a:r>
              <a:rPr lang="en-US" sz="1800" dirty="0">
                <a:latin typeface="Courier" pitchFamily="2" charset="0"/>
              </a:rPr>
              <a:t>= 0*128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+ 1*64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+ _*32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+ _*16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+ _*8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+ _*4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+ _*2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+ _*1</a:t>
            </a:r>
          </a:p>
          <a:p>
            <a:endParaRPr lang="en-US" sz="800" dirty="0">
              <a:latin typeface="Courier" pitchFamily="2" charset="0"/>
            </a:endParaRPr>
          </a:p>
          <a:p>
            <a:r>
              <a:rPr lang="en-US" sz="1800" dirty="0">
                <a:latin typeface="Courier" pitchFamily="2" charset="0"/>
              </a:rPr>
              <a:t>= 0*128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+ 1*64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+ 0*32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+ 0*16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+ 1*8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+ _*4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+ _*2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+ _*1</a:t>
            </a:r>
          </a:p>
          <a:p>
            <a:endParaRPr lang="en-US" sz="800" dirty="0">
              <a:latin typeface="Courier" pitchFamily="2" charset="0"/>
            </a:endParaRPr>
          </a:p>
          <a:p>
            <a:r>
              <a:rPr lang="en-US" sz="1800" dirty="0">
                <a:latin typeface="Courier" pitchFamily="2" charset="0"/>
              </a:rPr>
              <a:t>= 0*128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+ 1*64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+ 0*32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+ 0*16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+ 1*8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+ 1*4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+ 0*2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+ 1*1</a:t>
            </a:r>
          </a:p>
          <a:p>
            <a:endParaRPr lang="en-US" sz="800" dirty="0">
              <a:latin typeface="Courier" pitchFamily="2" charset="0"/>
            </a:endParaRPr>
          </a:p>
          <a:p>
            <a:r>
              <a:rPr lang="en-US" sz="1800" dirty="0">
                <a:latin typeface="Courier" pitchFamily="2" charset="0"/>
              </a:rPr>
              <a:t>= </a:t>
            </a:r>
            <a:r>
              <a:rPr lang="en-US" sz="1800" b="1" dirty="0">
                <a:solidFill>
                  <a:srgbClr val="C00000"/>
                </a:solidFill>
                <a:latin typeface="Courier" pitchFamily="2" charset="0"/>
              </a:rPr>
              <a:t>0100 1101</a:t>
            </a:r>
            <a:r>
              <a:rPr lang="en-US" sz="1800" b="1" baseline="-25000" dirty="0">
                <a:latin typeface="Courier" pitchFamily="2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EEDCA4-22B4-994A-AB42-1467B4D6FFD3}"/>
              </a:ext>
            </a:extLst>
          </p:cNvPr>
          <p:cNvSpPr txBox="1"/>
          <p:nvPr/>
        </p:nvSpPr>
        <p:spPr>
          <a:xfrm>
            <a:off x="8356778" y="2389087"/>
            <a:ext cx="59824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 77</a:t>
            </a:r>
          </a:p>
          <a:p>
            <a:r>
              <a:rPr lang="en-US" sz="1800" u="sng" dirty="0">
                <a:latin typeface="Courier" pitchFamily="2" charset="0"/>
              </a:rPr>
              <a:t>-64</a:t>
            </a:r>
          </a:p>
          <a:p>
            <a:r>
              <a:rPr lang="en-US" sz="1800" dirty="0">
                <a:latin typeface="Courier" pitchFamily="2" charset="0"/>
              </a:rPr>
              <a:t> 13</a:t>
            </a:r>
          </a:p>
          <a:p>
            <a:r>
              <a:rPr lang="en-US" sz="1800" u="sng" dirty="0">
                <a:latin typeface="Courier" pitchFamily="2" charset="0"/>
              </a:rPr>
              <a:t>- 8</a:t>
            </a:r>
          </a:p>
          <a:p>
            <a:r>
              <a:rPr lang="en-US" sz="1800" dirty="0">
                <a:latin typeface="Courier" pitchFamily="2" charset="0"/>
              </a:rPr>
              <a:t>  5</a:t>
            </a:r>
          </a:p>
          <a:p>
            <a:r>
              <a:rPr lang="en-US" sz="1800" u="sng" dirty="0">
                <a:latin typeface="Courier" pitchFamily="2" charset="0"/>
              </a:rPr>
              <a:t>- 4</a:t>
            </a:r>
          </a:p>
          <a:p>
            <a:r>
              <a:rPr lang="en-US" sz="1800" dirty="0">
                <a:latin typeface="Courier" pitchFamily="2" charset="0"/>
              </a:rPr>
              <a:t>  1</a:t>
            </a:r>
          </a:p>
          <a:p>
            <a:r>
              <a:rPr lang="en-US" sz="1800" u="sng" dirty="0">
                <a:latin typeface="Courier" pitchFamily="2" charset="0"/>
              </a:rPr>
              <a:t>- 1</a:t>
            </a:r>
          </a:p>
          <a:p>
            <a:r>
              <a:rPr lang="en-US" sz="1800" dirty="0">
                <a:latin typeface="Courier" pitchFamily="2" charset="0"/>
              </a:rPr>
              <a:t>  0</a:t>
            </a:r>
          </a:p>
        </p:txBody>
      </p:sp>
    </p:spTree>
    <p:extLst>
      <p:ext uri="{BB962C8B-B14F-4D97-AF65-F5344CB8AC3E}">
        <p14:creationId xmlns:p14="http://schemas.microsoft.com/office/powerpoint/2010/main" val="318034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E48E7A-9E84-CF45-9B31-E765359E0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Abstractions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6A4F9B-0155-3643-A59A-66C826FB4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56499" y="1238252"/>
            <a:ext cx="5794375" cy="3025108"/>
          </a:xfrm>
        </p:spPr>
        <p:txBody>
          <a:bodyPr/>
          <a:lstStyle/>
          <a:p>
            <a:r>
              <a:rPr lang="en-US" sz="2400" b="1" i="1" dirty="0"/>
              <a:t>Data Abstractions </a:t>
            </a:r>
            <a:r>
              <a:rPr lang="en-US" sz="2400" dirty="0"/>
              <a:t>deal with how computers use 1’s and 0’ to represent all of the data and information that they store and manipulate. </a:t>
            </a:r>
          </a:p>
          <a:p>
            <a:pPr lvl="1"/>
            <a:r>
              <a:rPr lang="en-US" sz="2000" dirty="0"/>
              <a:t>For Example:</a:t>
            </a:r>
          </a:p>
          <a:p>
            <a:pPr lvl="2"/>
            <a:r>
              <a:rPr lang="en-US" sz="1800" dirty="0"/>
              <a:t>Non-negative (unsigned) whole numbers.</a:t>
            </a:r>
          </a:p>
          <a:p>
            <a:pPr lvl="2"/>
            <a:r>
              <a:rPr lang="en-US" sz="1800" dirty="0"/>
              <a:t>Colors, Images, Videos, Characters, Sounds.</a:t>
            </a:r>
          </a:p>
          <a:p>
            <a:pPr lvl="2"/>
            <a:r>
              <a:rPr lang="en-US" sz="1800" dirty="0"/>
              <a:t>Negative whole numbers.</a:t>
            </a:r>
          </a:p>
          <a:p>
            <a:pPr lvl="2"/>
            <a:r>
              <a:rPr lang="en-US" sz="1800" dirty="0"/>
              <a:t>Decimal numbers.</a:t>
            </a:r>
          </a:p>
          <a:p>
            <a:pPr lvl="2"/>
            <a:r>
              <a:rPr lang="en-US" sz="1800" dirty="0"/>
              <a:t>Program Instructions (next topic).</a:t>
            </a:r>
          </a:p>
          <a:p>
            <a:pPr lvl="2"/>
            <a:r>
              <a:rPr lang="en-US" sz="1800" dirty="0"/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3123278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1201A-B918-E649-AF05-56086491F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Unsigned Binary Addition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57CCF-CCF7-7947-803B-3239F0969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0591" y="1557338"/>
            <a:ext cx="6027004" cy="645300"/>
          </a:xfrm>
        </p:spPr>
        <p:txBody>
          <a:bodyPr/>
          <a:lstStyle/>
          <a:p>
            <a:r>
              <a:rPr lang="en-US" sz="1800" dirty="0"/>
              <a:t>Addition can be performed directly in binary.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FB94E-AACE-F843-AB33-DFA686BFC65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3EC4EE-FE44-5549-916D-881C6F8790EA}"/>
              </a:ext>
            </a:extLst>
          </p:cNvPr>
          <p:cNvSpPr txBox="1"/>
          <p:nvPr/>
        </p:nvSpPr>
        <p:spPr>
          <a:xfrm>
            <a:off x="230981" y="2705098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  0100    </a:t>
            </a:r>
          </a:p>
          <a:p>
            <a:r>
              <a:rPr lang="en-US" sz="2400" u="sng" dirty="0">
                <a:latin typeface="Courier" pitchFamily="2" charset="0"/>
              </a:rPr>
              <a:t>+ 0101</a:t>
            </a:r>
            <a:r>
              <a:rPr lang="en-US" sz="2400" dirty="0">
                <a:latin typeface="Courier" pitchFamily="2" charset="0"/>
              </a:rPr>
              <a:t>  </a:t>
            </a:r>
            <a:r>
              <a:rPr lang="en-US" sz="2400" u="sng" dirty="0">
                <a:latin typeface="Courier" pitchFamily="2" charset="0"/>
              </a:rPr>
              <a:t>+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59F6D5-69C6-9F4C-8126-1EEE7C6AC092}"/>
              </a:ext>
            </a:extLst>
          </p:cNvPr>
          <p:cNvSpPr txBox="1"/>
          <p:nvPr/>
        </p:nvSpPr>
        <p:spPr>
          <a:xfrm>
            <a:off x="3285941" y="2705098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  0011     </a:t>
            </a:r>
          </a:p>
          <a:p>
            <a:r>
              <a:rPr lang="en-US" sz="2400" u="sng" dirty="0">
                <a:latin typeface="Courier" pitchFamily="2" charset="0"/>
              </a:rPr>
              <a:t>+ 1010</a:t>
            </a:r>
            <a:r>
              <a:rPr lang="en-US" sz="2400" dirty="0">
                <a:latin typeface="Courier" pitchFamily="2" charset="0"/>
              </a:rPr>
              <a:t>   </a:t>
            </a:r>
            <a:r>
              <a:rPr lang="en-US" sz="2400" u="sng" dirty="0">
                <a:latin typeface="Courier" pitchFamily="2" charset="0"/>
              </a:rPr>
              <a:t>+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F4ABF2-EED3-8C4B-AFD4-C76034DE82FC}"/>
              </a:ext>
            </a:extLst>
          </p:cNvPr>
          <p:cNvSpPr txBox="1"/>
          <p:nvPr/>
        </p:nvSpPr>
        <p:spPr>
          <a:xfrm>
            <a:off x="6522040" y="2705098"/>
            <a:ext cx="25811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  0111     </a:t>
            </a:r>
          </a:p>
          <a:p>
            <a:r>
              <a:rPr lang="en-US" sz="2400" u="sng" dirty="0">
                <a:latin typeface="Courier" pitchFamily="2" charset="0"/>
              </a:rPr>
              <a:t>+ 0011</a:t>
            </a:r>
            <a:r>
              <a:rPr lang="en-US" sz="2400" dirty="0">
                <a:latin typeface="Courier" pitchFamily="2" charset="0"/>
              </a:rPr>
              <a:t>   </a:t>
            </a:r>
            <a:r>
              <a:rPr lang="en-US" sz="2400" u="sng" dirty="0">
                <a:latin typeface="Courier" pitchFamily="2" charset="0"/>
              </a:rPr>
              <a:t>+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28286A-15EA-7544-B37D-8109B6838948}"/>
              </a:ext>
            </a:extLst>
          </p:cNvPr>
          <p:cNvSpPr txBox="1"/>
          <p:nvPr/>
        </p:nvSpPr>
        <p:spPr>
          <a:xfrm>
            <a:off x="1863447" y="344733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3134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1201A-B918-E649-AF05-56086491F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Addition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57CCF-CCF7-7947-803B-3239F0969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0591" y="1557338"/>
            <a:ext cx="6027004" cy="645300"/>
          </a:xfrm>
        </p:spPr>
        <p:txBody>
          <a:bodyPr/>
          <a:lstStyle/>
          <a:p>
            <a:r>
              <a:rPr lang="en-US" sz="1800" dirty="0"/>
              <a:t>Addition can be performed directly in binary.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FB94E-AACE-F843-AB33-DFA686BFC65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3EC4EE-FE44-5549-916D-881C6F8790EA}"/>
              </a:ext>
            </a:extLst>
          </p:cNvPr>
          <p:cNvSpPr txBox="1"/>
          <p:nvPr/>
        </p:nvSpPr>
        <p:spPr>
          <a:xfrm>
            <a:off x="230981" y="2705098"/>
            <a:ext cx="2212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  0100    4</a:t>
            </a:r>
          </a:p>
          <a:p>
            <a:r>
              <a:rPr lang="en-US" sz="2400" u="sng" dirty="0">
                <a:latin typeface="Courier" pitchFamily="2" charset="0"/>
              </a:rPr>
              <a:t>+ 0101</a:t>
            </a:r>
            <a:r>
              <a:rPr lang="en-US" sz="2400" dirty="0">
                <a:latin typeface="Courier" pitchFamily="2" charset="0"/>
              </a:rPr>
              <a:t>  </a:t>
            </a:r>
            <a:r>
              <a:rPr lang="en-US" sz="2400" u="sng" dirty="0">
                <a:latin typeface="Courier" pitchFamily="2" charset="0"/>
              </a:rPr>
              <a:t>+ 5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59F6D5-69C6-9F4C-8126-1EEE7C6AC092}"/>
              </a:ext>
            </a:extLst>
          </p:cNvPr>
          <p:cNvSpPr txBox="1"/>
          <p:nvPr/>
        </p:nvSpPr>
        <p:spPr>
          <a:xfrm>
            <a:off x="3285941" y="2705098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  0011     3</a:t>
            </a:r>
          </a:p>
          <a:p>
            <a:r>
              <a:rPr lang="en-US" sz="2400" u="sng" dirty="0">
                <a:latin typeface="Courier" pitchFamily="2" charset="0"/>
              </a:rPr>
              <a:t>+ 1010</a:t>
            </a:r>
            <a:r>
              <a:rPr lang="en-US" sz="2400" dirty="0">
                <a:latin typeface="Courier" pitchFamily="2" charset="0"/>
              </a:rPr>
              <a:t>   </a:t>
            </a:r>
            <a:r>
              <a:rPr lang="en-US" sz="2400" u="sng" dirty="0">
                <a:latin typeface="Courier" pitchFamily="2" charset="0"/>
              </a:rPr>
              <a:t>+10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F4ABF2-EED3-8C4B-AFD4-C76034DE82FC}"/>
              </a:ext>
            </a:extLst>
          </p:cNvPr>
          <p:cNvSpPr txBox="1"/>
          <p:nvPr/>
        </p:nvSpPr>
        <p:spPr>
          <a:xfrm>
            <a:off x="6522040" y="2705098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  0111     7</a:t>
            </a:r>
          </a:p>
          <a:p>
            <a:r>
              <a:rPr lang="en-US" sz="2400" u="sng" dirty="0">
                <a:latin typeface="Courier" pitchFamily="2" charset="0"/>
              </a:rPr>
              <a:t>+ 0011</a:t>
            </a:r>
            <a:r>
              <a:rPr lang="en-US" sz="2400" dirty="0">
                <a:latin typeface="Courier" pitchFamily="2" charset="0"/>
              </a:rPr>
              <a:t>   </a:t>
            </a:r>
            <a:r>
              <a:rPr lang="en-US" sz="2400" u="sng" dirty="0">
                <a:latin typeface="Courier" pitchFamily="2" charset="0"/>
              </a:rPr>
              <a:t>+ 3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28286A-15EA-7544-B37D-8109B6838948}"/>
              </a:ext>
            </a:extLst>
          </p:cNvPr>
          <p:cNvSpPr txBox="1"/>
          <p:nvPr/>
        </p:nvSpPr>
        <p:spPr>
          <a:xfrm>
            <a:off x="1863447" y="3447332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 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782017-4CEA-FB46-AD7E-639B2AF7F183}"/>
              </a:ext>
            </a:extLst>
          </p:cNvPr>
          <p:cNvSpPr txBox="1"/>
          <p:nvPr/>
        </p:nvSpPr>
        <p:spPr>
          <a:xfrm>
            <a:off x="590914" y="3447332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1001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8EC536-34B9-054D-97D2-F2F3F763DACA}"/>
              </a:ext>
            </a:extLst>
          </p:cNvPr>
          <p:cNvSpPr txBox="1"/>
          <p:nvPr/>
        </p:nvSpPr>
        <p:spPr>
          <a:xfrm>
            <a:off x="3649820" y="3447332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1101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032141-E0D1-5B40-95AB-5B76014F6E9A}"/>
              </a:ext>
            </a:extLst>
          </p:cNvPr>
          <p:cNvSpPr txBox="1"/>
          <p:nvPr/>
        </p:nvSpPr>
        <p:spPr>
          <a:xfrm>
            <a:off x="5126848" y="3441554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205FCB-CA38-F34C-ABE0-45BC2F94AC68}"/>
              </a:ext>
            </a:extLst>
          </p:cNvPr>
          <p:cNvSpPr txBox="1"/>
          <p:nvPr/>
        </p:nvSpPr>
        <p:spPr>
          <a:xfrm>
            <a:off x="3834326" y="241254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13BDA5-55ED-E74A-A8D1-912E4DC42EBD}"/>
              </a:ext>
            </a:extLst>
          </p:cNvPr>
          <p:cNvSpPr txBox="1"/>
          <p:nvPr/>
        </p:nvSpPr>
        <p:spPr>
          <a:xfrm>
            <a:off x="6891552" y="3441509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1010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F802FB-CFEF-FE49-A06D-3C6321E59639}"/>
              </a:ext>
            </a:extLst>
          </p:cNvPr>
          <p:cNvSpPr txBox="1"/>
          <p:nvPr/>
        </p:nvSpPr>
        <p:spPr>
          <a:xfrm>
            <a:off x="8389270" y="3441509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51A11-295F-3247-A6CB-74CC385C3BE6}"/>
              </a:ext>
            </a:extLst>
          </p:cNvPr>
          <p:cNvSpPr txBox="1"/>
          <p:nvPr/>
        </p:nvSpPr>
        <p:spPr>
          <a:xfrm>
            <a:off x="7251039" y="241254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8406B3-D558-324D-B81E-7C2D132EEE34}"/>
              </a:ext>
            </a:extLst>
          </p:cNvPr>
          <p:cNvSpPr txBox="1"/>
          <p:nvPr/>
        </p:nvSpPr>
        <p:spPr>
          <a:xfrm>
            <a:off x="7055865" y="241254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6155EC-3742-A442-9F9B-EE8052804970}"/>
              </a:ext>
            </a:extLst>
          </p:cNvPr>
          <p:cNvSpPr txBox="1"/>
          <p:nvPr/>
        </p:nvSpPr>
        <p:spPr>
          <a:xfrm>
            <a:off x="6860691" y="241254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1B836C-B482-8248-8658-A7BD2E8132EC}"/>
              </a:ext>
            </a:extLst>
          </p:cNvPr>
          <p:cNvSpPr txBox="1"/>
          <p:nvPr/>
        </p:nvSpPr>
        <p:spPr>
          <a:xfrm>
            <a:off x="598227" y="241254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latin typeface="Courier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95867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92445-4803-2449-AB22-F99DD9F00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B86142-A436-6249-AF78-E19BB38E53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7" name="Google Shape;4809;p42">
            <a:hlinkClick r:id="rId3"/>
            <a:extLst>
              <a:ext uri="{FF2B5EF4-FFF2-40B4-BE49-F238E27FC236}">
                <a16:creationId xmlns:a16="http://schemas.microsoft.com/office/drawing/2014/main" id="{9BD3E451-76F3-5044-952A-6BD77E6A8B9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6654" y="248899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98EB84-751F-904E-BEDA-2203147D6714}"/>
              </a:ext>
            </a:extLst>
          </p:cNvPr>
          <p:cNvSpPr/>
          <p:nvPr/>
        </p:nvSpPr>
        <p:spPr>
          <a:xfrm>
            <a:off x="2298866" y="3058457"/>
            <a:ext cx="3716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https://creativecommons.org/licenses/by/4.0/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FC943D-BB97-024A-B058-927FB508B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536" y="2456683"/>
            <a:ext cx="2818493" cy="576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5F671B-76F6-4D40-9E10-C257B3D20C32}"/>
              </a:ext>
            </a:extLst>
          </p:cNvPr>
          <p:cNvSpPr txBox="1"/>
          <p:nvPr/>
        </p:nvSpPr>
        <p:spPr>
          <a:xfrm>
            <a:off x="1037772" y="2087351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Template From: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E72607-B80F-9C48-AC13-F8259C073802}"/>
              </a:ext>
            </a:extLst>
          </p:cNvPr>
          <p:cNvSpPr txBox="1"/>
          <p:nvPr/>
        </p:nvSpPr>
        <p:spPr>
          <a:xfrm>
            <a:off x="1037772" y="3584536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Content Licensed as: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2155EE-63D1-F448-AACD-AF8B1987B500}"/>
              </a:ext>
            </a:extLst>
          </p:cNvPr>
          <p:cNvSpPr/>
          <p:nvPr/>
        </p:nvSpPr>
        <p:spPr>
          <a:xfrm>
            <a:off x="821811" y="4161456"/>
            <a:ext cx="6931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Creative Commons Attribution-NonCommercial-ShareAlike 4.0 International License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3E22A-7197-9C48-A6F2-EA23F73200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7535" y="3436063"/>
            <a:ext cx="2818492" cy="69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47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FB778-ED1B-634B-B4F0-78A917465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699" y="603838"/>
            <a:ext cx="6035983" cy="645300"/>
          </a:xfrm>
        </p:spPr>
        <p:txBody>
          <a:bodyPr/>
          <a:lstStyle/>
          <a:p>
            <a:r>
              <a:rPr lang="en-US" dirty="0"/>
              <a:t>Example: Unsigned Binary to Decimal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F6E0F-314B-5B4E-A4F7-7C5BA4A27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9849" y="1741800"/>
            <a:ext cx="7079829" cy="1659900"/>
          </a:xfrm>
        </p:spPr>
        <p:txBody>
          <a:bodyPr/>
          <a:lstStyle/>
          <a:p>
            <a:r>
              <a:rPr lang="en-US" sz="1800" dirty="0"/>
              <a:t>What is the decimal value of the unsigned binary number: 1011</a:t>
            </a:r>
            <a:r>
              <a:rPr lang="en-US" sz="1800" baseline="-25000" dirty="0"/>
              <a:t>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A60DA-04D3-F742-BD06-89E42815F17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626D1C-FADA-C340-A9F1-B21E5F53D5EB}"/>
              </a:ext>
            </a:extLst>
          </p:cNvPr>
          <p:cNvSpPr txBox="1"/>
          <p:nvPr/>
        </p:nvSpPr>
        <p:spPr>
          <a:xfrm>
            <a:off x="1870335" y="2598952"/>
            <a:ext cx="5336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1011</a:t>
            </a:r>
            <a:r>
              <a:rPr lang="en-US" sz="1800" baseline="-25000" dirty="0">
                <a:latin typeface="Courier" pitchFamily="2" charset="0"/>
              </a:rPr>
              <a:t>2</a:t>
            </a:r>
            <a:r>
              <a:rPr lang="en-US" sz="1800" dirty="0">
                <a:latin typeface="Courier" pitchFamily="2" charset="0"/>
              </a:rPr>
              <a:t> = 1*2</a:t>
            </a:r>
            <a:r>
              <a:rPr lang="en-US" sz="1800" baseline="30000" dirty="0">
                <a:latin typeface="Courier" pitchFamily="2" charset="0"/>
              </a:rPr>
              <a:t>3</a:t>
            </a:r>
            <a:r>
              <a:rPr lang="en-US" sz="1800" dirty="0">
                <a:latin typeface="Courier" pitchFamily="2" charset="0"/>
              </a:rPr>
              <a:t>  +  0*2</a:t>
            </a:r>
            <a:r>
              <a:rPr lang="en-US" sz="1800" baseline="30000" dirty="0">
                <a:latin typeface="Courier" pitchFamily="2" charset="0"/>
              </a:rPr>
              <a:t>2</a:t>
            </a:r>
            <a:r>
              <a:rPr lang="en-US" sz="1800" dirty="0">
                <a:latin typeface="Courier" pitchFamily="2" charset="0"/>
              </a:rPr>
              <a:t>  +  1*2</a:t>
            </a:r>
            <a:r>
              <a:rPr lang="en-US" sz="1800" baseline="30000" dirty="0">
                <a:latin typeface="Courier" pitchFamily="2" charset="0"/>
              </a:rPr>
              <a:t>1</a:t>
            </a:r>
            <a:r>
              <a:rPr lang="en-US" sz="1800" dirty="0">
                <a:latin typeface="Courier" pitchFamily="2" charset="0"/>
              </a:rPr>
              <a:t>  +  1*2</a:t>
            </a:r>
            <a:r>
              <a:rPr lang="en-US" sz="1800" baseline="30000" dirty="0">
                <a:latin typeface="Courier" pitchFamily="2" charset="0"/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1D60A1-6B45-5F4A-BA07-C4DFB41C956B}"/>
              </a:ext>
            </a:extLst>
          </p:cNvPr>
          <p:cNvSpPr txBox="1"/>
          <p:nvPr/>
        </p:nvSpPr>
        <p:spPr>
          <a:xfrm>
            <a:off x="1870335" y="3113036"/>
            <a:ext cx="5336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   </a:t>
            </a:r>
            <a:r>
              <a:rPr lang="en-US" sz="1800" baseline="-25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= 1*8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+  0*4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+  1*2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+  1*1</a:t>
            </a:r>
            <a:r>
              <a:rPr lang="en-US" sz="1800" baseline="30000" dirty="0">
                <a:latin typeface="Courier" pitchFamily="2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48EB91-EBB9-5544-A26F-4475250D98A6}"/>
              </a:ext>
            </a:extLst>
          </p:cNvPr>
          <p:cNvSpPr txBox="1"/>
          <p:nvPr/>
        </p:nvSpPr>
        <p:spPr>
          <a:xfrm>
            <a:off x="1870335" y="3627120"/>
            <a:ext cx="5198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   </a:t>
            </a:r>
            <a:r>
              <a:rPr lang="en-US" sz="1800" baseline="-25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=  8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 +   0 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+   2 </a:t>
            </a:r>
            <a:r>
              <a:rPr lang="en-US" sz="1800" baseline="30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+   1</a:t>
            </a:r>
            <a:r>
              <a:rPr lang="en-US" sz="1800" baseline="30000" dirty="0">
                <a:latin typeface="Courier" pitchFamily="2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40FC9-5A8F-224F-9130-5873334A59A2}"/>
              </a:ext>
            </a:extLst>
          </p:cNvPr>
          <p:cNvSpPr txBox="1"/>
          <p:nvPr/>
        </p:nvSpPr>
        <p:spPr>
          <a:xfrm>
            <a:off x="1870335" y="4141204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   </a:t>
            </a:r>
            <a:r>
              <a:rPr lang="en-US" sz="1800" baseline="-25000" dirty="0">
                <a:latin typeface="Courier" pitchFamily="2" charset="0"/>
              </a:rPr>
              <a:t> </a:t>
            </a:r>
            <a:r>
              <a:rPr lang="en-US" sz="1800" dirty="0">
                <a:latin typeface="Courier" pitchFamily="2" charset="0"/>
              </a:rPr>
              <a:t>  =  11</a:t>
            </a:r>
            <a:r>
              <a:rPr lang="en-US" sz="1800" baseline="-25000" dirty="0">
                <a:latin typeface="Courier" pitchFamily="2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9150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1201A-B918-E649-AF05-56086491F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Addition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57CCF-CCF7-7947-803B-3239F0969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0591" y="1557338"/>
            <a:ext cx="6027004" cy="645300"/>
          </a:xfrm>
        </p:spPr>
        <p:txBody>
          <a:bodyPr/>
          <a:lstStyle/>
          <a:p>
            <a:r>
              <a:rPr lang="en-US" sz="1800" dirty="0"/>
              <a:t>Addition can be performed directly in binary.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FB94E-AACE-F843-AB33-DFA686BFC65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3EC4EE-FE44-5549-916D-881C6F8790EA}"/>
              </a:ext>
            </a:extLst>
          </p:cNvPr>
          <p:cNvSpPr txBox="1"/>
          <p:nvPr/>
        </p:nvSpPr>
        <p:spPr>
          <a:xfrm>
            <a:off x="230981" y="2705098"/>
            <a:ext cx="2212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  1100   12</a:t>
            </a:r>
          </a:p>
          <a:p>
            <a:r>
              <a:rPr lang="en-US" sz="2400" u="sng" dirty="0">
                <a:latin typeface="Courier" pitchFamily="2" charset="0"/>
              </a:rPr>
              <a:t>+ 0001</a:t>
            </a:r>
            <a:r>
              <a:rPr lang="en-US" sz="2400" dirty="0">
                <a:latin typeface="Courier" pitchFamily="2" charset="0"/>
              </a:rPr>
              <a:t>  </a:t>
            </a:r>
            <a:r>
              <a:rPr lang="en-US" sz="2400" u="sng" dirty="0">
                <a:latin typeface="Courier" pitchFamily="2" charset="0"/>
              </a:rPr>
              <a:t>+ 1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59F6D5-69C6-9F4C-8126-1EEE7C6AC092}"/>
              </a:ext>
            </a:extLst>
          </p:cNvPr>
          <p:cNvSpPr txBox="1"/>
          <p:nvPr/>
        </p:nvSpPr>
        <p:spPr>
          <a:xfrm>
            <a:off x="3285941" y="2705098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  0011     3</a:t>
            </a:r>
          </a:p>
          <a:p>
            <a:r>
              <a:rPr lang="en-US" sz="2400" u="sng" dirty="0">
                <a:latin typeface="Courier" pitchFamily="2" charset="0"/>
              </a:rPr>
              <a:t>+ 1010</a:t>
            </a:r>
            <a:r>
              <a:rPr lang="en-US" sz="2400" dirty="0">
                <a:latin typeface="Courier" pitchFamily="2" charset="0"/>
              </a:rPr>
              <a:t>   </a:t>
            </a:r>
            <a:r>
              <a:rPr lang="en-US" sz="2400" u="sng" dirty="0">
                <a:latin typeface="Courier" pitchFamily="2" charset="0"/>
              </a:rPr>
              <a:t>+10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F4ABF2-EED3-8C4B-AFD4-C76034DE82FC}"/>
              </a:ext>
            </a:extLst>
          </p:cNvPr>
          <p:cNvSpPr txBox="1"/>
          <p:nvPr/>
        </p:nvSpPr>
        <p:spPr>
          <a:xfrm>
            <a:off x="6522040" y="2705098"/>
            <a:ext cx="2396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  0111     7</a:t>
            </a:r>
          </a:p>
          <a:p>
            <a:r>
              <a:rPr lang="en-US" sz="2400" u="sng" dirty="0">
                <a:latin typeface="Courier" pitchFamily="2" charset="0"/>
              </a:rPr>
              <a:t>+ 0011</a:t>
            </a:r>
            <a:r>
              <a:rPr lang="en-US" sz="2400" dirty="0">
                <a:latin typeface="Courier" pitchFamily="2" charset="0"/>
              </a:rPr>
              <a:t>   </a:t>
            </a:r>
            <a:r>
              <a:rPr lang="en-US" sz="2400" u="sng" dirty="0">
                <a:latin typeface="Courier" pitchFamily="2" charset="0"/>
              </a:rPr>
              <a:t>+ 3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28286A-15EA-7544-B37D-8109B6838948}"/>
              </a:ext>
            </a:extLst>
          </p:cNvPr>
          <p:cNvSpPr txBox="1"/>
          <p:nvPr/>
        </p:nvSpPr>
        <p:spPr>
          <a:xfrm>
            <a:off x="1863447" y="3447332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A9F3ED-C5FA-CA46-9D92-612D12672B94}"/>
              </a:ext>
            </a:extLst>
          </p:cNvPr>
          <p:cNvSpPr txBox="1"/>
          <p:nvPr/>
        </p:nvSpPr>
        <p:spPr>
          <a:xfrm>
            <a:off x="1144785" y="344733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9CB8DE-B512-C34F-8F04-A6652BA916B6}"/>
              </a:ext>
            </a:extLst>
          </p:cNvPr>
          <p:cNvSpPr txBox="1"/>
          <p:nvPr/>
        </p:nvSpPr>
        <p:spPr>
          <a:xfrm>
            <a:off x="960279" y="344733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3F4DEA-DDB5-F74E-9172-59B0D8BEBE86}"/>
              </a:ext>
            </a:extLst>
          </p:cNvPr>
          <p:cNvSpPr txBox="1"/>
          <p:nvPr/>
        </p:nvSpPr>
        <p:spPr>
          <a:xfrm>
            <a:off x="775420" y="344733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782017-4CEA-FB46-AD7E-639B2AF7F183}"/>
              </a:ext>
            </a:extLst>
          </p:cNvPr>
          <p:cNvSpPr txBox="1"/>
          <p:nvPr/>
        </p:nvSpPr>
        <p:spPr>
          <a:xfrm>
            <a:off x="590914" y="344733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F8CB1-F9C3-1B46-B2F3-79176875069A}"/>
              </a:ext>
            </a:extLst>
          </p:cNvPr>
          <p:cNvSpPr txBox="1"/>
          <p:nvPr/>
        </p:nvSpPr>
        <p:spPr>
          <a:xfrm>
            <a:off x="4203691" y="344733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E6CE59-5E48-B449-81BA-835CE368CBCE}"/>
              </a:ext>
            </a:extLst>
          </p:cNvPr>
          <p:cNvSpPr txBox="1"/>
          <p:nvPr/>
        </p:nvSpPr>
        <p:spPr>
          <a:xfrm>
            <a:off x="4019185" y="344733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C57D36-D232-414B-8124-878DF0825BA9}"/>
              </a:ext>
            </a:extLst>
          </p:cNvPr>
          <p:cNvSpPr txBox="1"/>
          <p:nvPr/>
        </p:nvSpPr>
        <p:spPr>
          <a:xfrm>
            <a:off x="3834326" y="344733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8EC536-34B9-054D-97D2-F2F3F763DACA}"/>
              </a:ext>
            </a:extLst>
          </p:cNvPr>
          <p:cNvSpPr txBox="1"/>
          <p:nvPr/>
        </p:nvSpPr>
        <p:spPr>
          <a:xfrm>
            <a:off x="3649820" y="344733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032141-E0D1-5B40-95AB-5B76014F6E9A}"/>
              </a:ext>
            </a:extLst>
          </p:cNvPr>
          <p:cNvSpPr txBox="1"/>
          <p:nvPr/>
        </p:nvSpPr>
        <p:spPr>
          <a:xfrm>
            <a:off x="5126848" y="3441554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205FCB-CA38-F34C-ABE0-45BC2F94AC68}"/>
              </a:ext>
            </a:extLst>
          </p:cNvPr>
          <p:cNvSpPr txBox="1"/>
          <p:nvPr/>
        </p:nvSpPr>
        <p:spPr>
          <a:xfrm>
            <a:off x="3834326" y="241254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38A365-5EFE-FA42-AE3C-15F4D0F759CA}"/>
              </a:ext>
            </a:extLst>
          </p:cNvPr>
          <p:cNvSpPr txBox="1"/>
          <p:nvPr/>
        </p:nvSpPr>
        <p:spPr>
          <a:xfrm>
            <a:off x="7445423" y="3441509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6728E8-037F-F248-B3C6-2709F10C8551}"/>
              </a:ext>
            </a:extLst>
          </p:cNvPr>
          <p:cNvSpPr txBox="1"/>
          <p:nvPr/>
        </p:nvSpPr>
        <p:spPr>
          <a:xfrm>
            <a:off x="7260917" y="3441509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149941-056D-1B46-9CE0-25F5212BC712}"/>
              </a:ext>
            </a:extLst>
          </p:cNvPr>
          <p:cNvSpPr txBox="1"/>
          <p:nvPr/>
        </p:nvSpPr>
        <p:spPr>
          <a:xfrm>
            <a:off x="7076058" y="3441509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13BDA5-55ED-E74A-A8D1-912E4DC42EBD}"/>
              </a:ext>
            </a:extLst>
          </p:cNvPr>
          <p:cNvSpPr txBox="1"/>
          <p:nvPr/>
        </p:nvSpPr>
        <p:spPr>
          <a:xfrm>
            <a:off x="6891552" y="3441509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F802FB-CFEF-FE49-A06D-3C6321E59639}"/>
              </a:ext>
            </a:extLst>
          </p:cNvPr>
          <p:cNvSpPr txBox="1"/>
          <p:nvPr/>
        </p:nvSpPr>
        <p:spPr>
          <a:xfrm>
            <a:off x="8389270" y="3441509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51A11-295F-3247-A6CB-74CC385C3BE6}"/>
              </a:ext>
            </a:extLst>
          </p:cNvPr>
          <p:cNvSpPr txBox="1"/>
          <p:nvPr/>
        </p:nvSpPr>
        <p:spPr>
          <a:xfrm>
            <a:off x="7251039" y="241254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8406B3-D558-324D-B81E-7C2D132EEE34}"/>
              </a:ext>
            </a:extLst>
          </p:cNvPr>
          <p:cNvSpPr txBox="1"/>
          <p:nvPr/>
        </p:nvSpPr>
        <p:spPr>
          <a:xfrm>
            <a:off x="7055865" y="241254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6155EC-3742-A442-9F9B-EE8052804970}"/>
              </a:ext>
            </a:extLst>
          </p:cNvPr>
          <p:cNvSpPr txBox="1"/>
          <p:nvPr/>
        </p:nvSpPr>
        <p:spPr>
          <a:xfrm>
            <a:off x="6860691" y="241254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latin typeface="Courier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3601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FA584BB-704A-034B-891C-C44EE3359477}"/>
              </a:ext>
            </a:extLst>
          </p:cNvPr>
          <p:cNvSpPr/>
          <p:nvPr/>
        </p:nvSpPr>
        <p:spPr>
          <a:xfrm>
            <a:off x="6484903" y="3635634"/>
            <a:ext cx="1919065" cy="422562"/>
          </a:xfrm>
          <a:prstGeom prst="roundRect">
            <a:avLst/>
          </a:prstGeom>
          <a:solidFill>
            <a:srgbClr val="92D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DD288DD-6A49-C440-8FD6-EFE93FCB5C07}"/>
              </a:ext>
            </a:extLst>
          </p:cNvPr>
          <p:cNvGrpSpPr/>
          <p:nvPr/>
        </p:nvGrpSpPr>
        <p:grpSpPr>
          <a:xfrm>
            <a:off x="8192547" y="3631538"/>
            <a:ext cx="733940" cy="1118188"/>
            <a:chOff x="7194925" y="3608422"/>
            <a:chExt cx="733940" cy="111818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A419D41-8B82-534A-9440-0E0CA8505AFD}"/>
                </a:ext>
              </a:extLst>
            </p:cNvPr>
            <p:cNvSpPr txBox="1"/>
            <p:nvPr/>
          </p:nvSpPr>
          <p:spPr>
            <a:xfrm>
              <a:off x="7306579" y="4418833"/>
              <a:ext cx="622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dirty="0" err="1"/>
                <a:t>LSb</a:t>
              </a:r>
              <a:r>
                <a:rPr lang="en-US" dirty="0"/>
                <a:t>)</a:t>
              </a:r>
            </a:p>
          </p:txBody>
        </p:sp>
        <p:cxnSp>
          <p:nvCxnSpPr>
            <p:cNvPr id="36" name="Curved Connector 35">
              <a:extLst>
                <a:ext uri="{FF2B5EF4-FFF2-40B4-BE49-F238E27FC236}">
                  <a16:creationId xmlns:a16="http://schemas.microsoft.com/office/drawing/2014/main" id="{B519BECC-55B9-B246-8862-8691A3611D58}"/>
                </a:ext>
              </a:extLst>
            </p:cNvPr>
            <p:cNvCxnSpPr>
              <a:cxnSpLocks/>
              <a:stCxn id="35" idx="0"/>
              <a:endCxn id="43" idx="2"/>
            </p:cNvCxnSpPr>
            <p:nvPr/>
          </p:nvCxnSpPr>
          <p:spPr>
            <a:xfrm rot="16200000" flipV="1">
              <a:off x="7275255" y="4076366"/>
              <a:ext cx="387849" cy="297086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9B6CD7FA-EFBD-3E4A-A35A-9D15AEB0665C}"/>
                </a:ext>
              </a:extLst>
            </p:cNvPr>
            <p:cNvSpPr/>
            <p:nvPr/>
          </p:nvSpPr>
          <p:spPr>
            <a:xfrm>
              <a:off x="7194925" y="3608422"/>
              <a:ext cx="251422" cy="422562"/>
            </a:xfrm>
            <a:prstGeom prst="roundRect">
              <a:avLst/>
            </a:prstGeom>
            <a:solidFill>
              <a:srgbClr val="FFFF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B434405-385F-BC45-8F61-B5FECF6748E1}"/>
              </a:ext>
            </a:extLst>
          </p:cNvPr>
          <p:cNvSpPr txBox="1"/>
          <p:nvPr/>
        </p:nvSpPr>
        <p:spPr>
          <a:xfrm>
            <a:off x="6456167" y="3555613"/>
            <a:ext cx="20585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0110 1101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287ED9C-AD1A-2745-B722-2AFC420CF117}"/>
              </a:ext>
            </a:extLst>
          </p:cNvPr>
          <p:cNvGrpSpPr/>
          <p:nvPr/>
        </p:nvGrpSpPr>
        <p:grpSpPr>
          <a:xfrm>
            <a:off x="7184167" y="3623551"/>
            <a:ext cx="818509" cy="1132034"/>
            <a:chOff x="7184167" y="3623551"/>
            <a:chExt cx="818509" cy="113203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EAD27D9-FB72-FF42-8D33-13E96F926536}"/>
                </a:ext>
              </a:extLst>
            </p:cNvPr>
            <p:cNvSpPr txBox="1"/>
            <p:nvPr/>
          </p:nvSpPr>
          <p:spPr>
            <a:xfrm>
              <a:off x="7399626" y="4447808"/>
              <a:ext cx="6030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Bit(s)</a:t>
              </a:r>
            </a:p>
          </p:txBody>
        </p:sp>
        <p:cxnSp>
          <p:nvCxnSpPr>
            <p:cNvPr id="39" name="Curved Connector 38">
              <a:extLst>
                <a:ext uri="{FF2B5EF4-FFF2-40B4-BE49-F238E27FC236}">
                  <a16:creationId xmlns:a16="http://schemas.microsoft.com/office/drawing/2014/main" id="{A7EA75DF-412F-314D-983D-6B75BC574EAA}"/>
                </a:ext>
              </a:extLst>
            </p:cNvPr>
            <p:cNvCxnSpPr>
              <a:cxnSpLocks/>
              <a:stCxn id="38" idx="0"/>
              <a:endCxn id="42" idx="2"/>
            </p:cNvCxnSpPr>
            <p:nvPr/>
          </p:nvCxnSpPr>
          <p:spPr>
            <a:xfrm rot="5400000" flipH="1" flipV="1">
              <a:off x="7569879" y="4177386"/>
              <a:ext cx="401695" cy="139151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urved Connector 39">
              <a:extLst>
                <a:ext uri="{FF2B5EF4-FFF2-40B4-BE49-F238E27FC236}">
                  <a16:creationId xmlns:a16="http://schemas.microsoft.com/office/drawing/2014/main" id="{3922FFF0-9D5F-7846-B404-F5D4355E11A6}"/>
                </a:ext>
              </a:extLst>
            </p:cNvPr>
            <p:cNvCxnSpPr>
              <a:cxnSpLocks/>
              <a:stCxn id="38" idx="0"/>
              <a:endCxn id="41" idx="2"/>
            </p:cNvCxnSpPr>
            <p:nvPr/>
          </p:nvCxnSpPr>
          <p:spPr>
            <a:xfrm rot="16200000" flipV="1">
              <a:off x="7307861" y="4054517"/>
              <a:ext cx="395308" cy="391273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ED66206A-F9A5-F64F-A401-A0E0C1091B64}"/>
                </a:ext>
              </a:extLst>
            </p:cNvPr>
            <p:cNvSpPr/>
            <p:nvPr/>
          </p:nvSpPr>
          <p:spPr>
            <a:xfrm>
              <a:off x="7184167" y="3629938"/>
              <a:ext cx="251422" cy="422562"/>
            </a:xfrm>
            <a:prstGeom prst="roundRect">
              <a:avLst/>
            </a:prstGeom>
            <a:solidFill>
              <a:srgbClr val="FFFF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91816FE4-9A4C-2647-9942-CBB2461A4D93}"/>
                </a:ext>
              </a:extLst>
            </p:cNvPr>
            <p:cNvSpPr/>
            <p:nvPr/>
          </p:nvSpPr>
          <p:spPr>
            <a:xfrm>
              <a:off x="7730650" y="3623551"/>
              <a:ext cx="219304" cy="422562"/>
            </a:xfrm>
            <a:prstGeom prst="roundRect">
              <a:avLst/>
            </a:prstGeom>
            <a:solidFill>
              <a:srgbClr val="FFFF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3AC5E45-DF6B-124A-972F-60332AB21ADF}"/>
              </a:ext>
            </a:extLst>
          </p:cNvPr>
          <p:cNvGrpSpPr/>
          <p:nvPr/>
        </p:nvGrpSpPr>
        <p:grpSpPr>
          <a:xfrm>
            <a:off x="315876" y="2424678"/>
            <a:ext cx="2110355" cy="1635624"/>
            <a:chOff x="315876" y="2424678"/>
            <a:chExt cx="2110355" cy="163562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81EA1A-693D-B14F-899E-370D01566DC7}"/>
                </a:ext>
              </a:extLst>
            </p:cNvPr>
            <p:cNvSpPr txBox="1"/>
            <p:nvPr/>
          </p:nvSpPr>
          <p:spPr>
            <a:xfrm>
              <a:off x="315876" y="2424678"/>
              <a:ext cx="110158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Most </a:t>
              </a:r>
            </a:p>
            <a:p>
              <a:pPr algn="ctr"/>
              <a:r>
                <a:rPr lang="en-US" dirty="0"/>
                <a:t>Significant</a:t>
              </a:r>
            </a:p>
            <a:p>
              <a:pPr algn="ctr"/>
              <a:r>
                <a:rPr lang="en-US" dirty="0"/>
                <a:t>Byte (MSB)</a:t>
              </a: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BCC1742F-6ED0-B240-AE14-57BE81739E1E}"/>
                </a:ext>
              </a:extLst>
            </p:cNvPr>
            <p:cNvSpPr/>
            <p:nvPr/>
          </p:nvSpPr>
          <p:spPr>
            <a:xfrm>
              <a:off x="507166" y="3637740"/>
              <a:ext cx="1919065" cy="422562"/>
            </a:xfrm>
            <a:prstGeom prst="roundRect">
              <a:avLst/>
            </a:prstGeom>
            <a:solidFill>
              <a:srgbClr val="92D05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Curved Connector 59">
              <a:extLst>
                <a:ext uri="{FF2B5EF4-FFF2-40B4-BE49-F238E27FC236}">
                  <a16:creationId xmlns:a16="http://schemas.microsoft.com/office/drawing/2014/main" id="{C3F189DC-737B-D24C-BCD8-5897A71A8BFA}"/>
                </a:ext>
              </a:extLst>
            </p:cNvPr>
            <p:cNvCxnSpPr>
              <a:cxnSpLocks/>
              <a:stCxn id="9" idx="2"/>
              <a:endCxn id="59" idx="0"/>
            </p:cNvCxnSpPr>
            <p:nvPr/>
          </p:nvCxnSpPr>
          <p:spPr>
            <a:xfrm rot="16200000" flipH="1">
              <a:off x="929484" y="3100525"/>
              <a:ext cx="474398" cy="600031"/>
            </a:xfrm>
            <a:prstGeom prst="curvedConnector3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11F5A54-4259-B747-A7A3-658ED2A0C4A6}"/>
              </a:ext>
            </a:extLst>
          </p:cNvPr>
          <p:cNvGrpSpPr/>
          <p:nvPr/>
        </p:nvGrpSpPr>
        <p:grpSpPr>
          <a:xfrm>
            <a:off x="342066" y="3662885"/>
            <a:ext cx="1598515" cy="1366927"/>
            <a:chOff x="6983426" y="3629938"/>
            <a:chExt cx="1598515" cy="136692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09B1233-1771-3A45-A541-BCB0A6D8DB0D}"/>
                </a:ext>
              </a:extLst>
            </p:cNvPr>
            <p:cNvSpPr txBox="1"/>
            <p:nvPr/>
          </p:nvSpPr>
          <p:spPr>
            <a:xfrm>
              <a:off x="6983426" y="4473645"/>
              <a:ext cx="15985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Most Significant</a:t>
              </a:r>
            </a:p>
            <a:p>
              <a:r>
                <a:rPr lang="en-US" dirty="0"/>
                <a:t>Bit position (</a:t>
              </a:r>
              <a:r>
                <a:rPr lang="en-US" dirty="0" err="1"/>
                <a:t>MSb</a:t>
              </a:r>
              <a:r>
                <a:rPr lang="en-US" dirty="0"/>
                <a:t>)</a:t>
              </a:r>
            </a:p>
          </p:txBody>
        </p:sp>
        <p:cxnSp>
          <p:nvCxnSpPr>
            <p:cNvPr id="30" name="Curved Connector 29">
              <a:extLst>
                <a:ext uri="{FF2B5EF4-FFF2-40B4-BE49-F238E27FC236}">
                  <a16:creationId xmlns:a16="http://schemas.microsoft.com/office/drawing/2014/main" id="{9D7B833A-4600-744E-B3E1-402504079AF1}"/>
                </a:ext>
              </a:extLst>
            </p:cNvPr>
            <p:cNvCxnSpPr>
              <a:cxnSpLocks/>
              <a:stCxn id="28" idx="0"/>
              <a:endCxn id="31" idx="2"/>
            </p:cNvCxnSpPr>
            <p:nvPr/>
          </p:nvCxnSpPr>
          <p:spPr>
            <a:xfrm rot="16200000" flipV="1">
              <a:off x="7335709" y="4026670"/>
              <a:ext cx="421145" cy="472806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C590B337-7F5A-EE4F-98F8-B62F7DA903AB}"/>
                </a:ext>
              </a:extLst>
            </p:cNvPr>
            <p:cNvSpPr/>
            <p:nvPr/>
          </p:nvSpPr>
          <p:spPr>
            <a:xfrm>
              <a:off x="7184167" y="3629938"/>
              <a:ext cx="251422" cy="422562"/>
            </a:xfrm>
            <a:prstGeom prst="roundRect">
              <a:avLst/>
            </a:prstGeom>
            <a:solidFill>
              <a:srgbClr val="FFFF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2F4E579-C2C4-1D41-82B1-99B6BC28B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Helpful Terminology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14498F-0227-5442-BEF4-6025E9DD0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0591" y="1448478"/>
            <a:ext cx="5629610" cy="25449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buFont typeface="Muli"/>
            </a:pPr>
            <a:r>
              <a:rPr lang="en-US" sz="2000" b="1" i="1" dirty="0">
                <a:latin typeface="Muli"/>
                <a:ea typeface="Muli"/>
                <a:cs typeface="Muli"/>
                <a:sym typeface="Muli"/>
              </a:rPr>
              <a:t>Binary (base 2/radix 2)</a:t>
            </a:r>
            <a:r>
              <a:rPr lang="en-US" sz="2000" b="1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2000" dirty="0">
                <a:latin typeface="Muli"/>
                <a:ea typeface="Muli"/>
                <a:cs typeface="Muli"/>
                <a:sym typeface="Muli"/>
              </a:rPr>
              <a:t>is a representation of data or information using only 0’s and 1’s.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DC589-DB59-4040-B1E9-CF357A91276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53A9A37-11D1-C04A-8B48-B3BC0331ACE6}"/>
              </a:ext>
            </a:extLst>
          </p:cNvPr>
          <p:cNvGrpSpPr/>
          <p:nvPr/>
        </p:nvGrpSpPr>
        <p:grpSpPr>
          <a:xfrm>
            <a:off x="7602336" y="1737647"/>
            <a:ext cx="1195279" cy="1909711"/>
            <a:chOff x="7602336" y="1737647"/>
            <a:chExt cx="1195279" cy="190971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955D04-99BD-F44A-B908-41963B4559F0}"/>
                </a:ext>
              </a:extLst>
            </p:cNvPr>
            <p:cNvSpPr txBox="1"/>
            <p:nvPr/>
          </p:nvSpPr>
          <p:spPr>
            <a:xfrm>
              <a:off x="7745724" y="1737647"/>
              <a:ext cx="105189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Least </a:t>
              </a:r>
            </a:p>
            <a:p>
              <a:pPr algn="ctr"/>
              <a:r>
                <a:rPr lang="en-US" dirty="0"/>
                <a:t>Significant</a:t>
              </a:r>
            </a:p>
            <a:p>
              <a:pPr algn="ctr"/>
              <a:r>
                <a:rPr lang="en-US" dirty="0"/>
                <a:t>Byte (LSB)</a:t>
              </a: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BC92C2AB-F4BC-104C-A6B4-98822B42B686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rot="5400000">
              <a:off x="7351480" y="2727167"/>
              <a:ext cx="1171047" cy="669335"/>
            </a:xfrm>
            <a:prstGeom prst="curvedConnector3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89758B4-C695-7648-8A35-19EAE45E9F6D}"/>
              </a:ext>
            </a:extLst>
          </p:cNvPr>
          <p:cNvSpPr txBox="1"/>
          <p:nvPr/>
        </p:nvSpPr>
        <p:spPr>
          <a:xfrm>
            <a:off x="4891496" y="240703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Byte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8FF7DA5-8AFA-D44E-9A59-3BC5D10101D1}"/>
              </a:ext>
            </a:extLst>
          </p:cNvPr>
          <p:cNvGrpSpPr/>
          <p:nvPr/>
        </p:nvGrpSpPr>
        <p:grpSpPr>
          <a:xfrm>
            <a:off x="464946" y="2714813"/>
            <a:ext cx="8113118" cy="1437658"/>
            <a:chOff x="464946" y="2714813"/>
            <a:chExt cx="8113118" cy="1437658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EDF700A2-1F64-6C40-8312-9693210363C4}"/>
                </a:ext>
              </a:extLst>
            </p:cNvPr>
            <p:cNvSpPr/>
            <p:nvPr/>
          </p:nvSpPr>
          <p:spPr>
            <a:xfrm>
              <a:off x="2522134" y="3647356"/>
              <a:ext cx="1919065" cy="422562"/>
            </a:xfrm>
            <a:prstGeom prst="roundRect">
              <a:avLst/>
            </a:prstGeom>
            <a:solidFill>
              <a:srgbClr val="92D05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D0494862-1607-1A4C-B35C-FF678988EE3F}"/>
                </a:ext>
              </a:extLst>
            </p:cNvPr>
            <p:cNvCxnSpPr>
              <a:cxnSpLocks/>
              <a:stCxn id="16" idx="2"/>
              <a:endCxn id="15" idx="0"/>
            </p:cNvCxnSpPr>
            <p:nvPr/>
          </p:nvCxnSpPr>
          <p:spPr>
            <a:xfrm rot="5400000">
              <a:off x="3856245" y="2340235"/>
              <a:ext cx="932544" cy="1681699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34EFCF3-F6EB-504D-9F71-A7FCA11F0D39}"/>
                </a:ext>
              </a:extLst>
            </p:cNvPr>
            <p:cNvSpPr txBox="1"/>
            <p:nvPr/>
          </p:nvSpPr>
          <p:spPr>
            <a:xfrm>
              <a:off x="464946" y="3567696"/>
              <a:ext cx="81131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0011 0011 1010 1101 1010 0000 0110 1101</a:t>
              </a:r>
            </a:p>
          </p:txBody>
        </p:sp>
      </p:grpSp>
      <p:sp>
        <p:nvSpPr>
          <p:cNvPr id="29" name="Freeform 28">
            <a:extLst>
              <a:ext uri="{FF2B5EF4-FFF2-40B4-BE49-F238E27FC236}">
                <a16:creationId xmlns:a16="http://schemas.microsoft.com/office/drawing/2014/main" id="{44B9D8D2-CF8D-AB43-8553-0BFE75E8E91C}"/>
              </a:ext>
            </a:extLst>
          </p:cNvPr>
          <p:cNvSpPr/>
          <p:nvPr/>
        </p:nvSpPr>
        <p:spPr>
          <a:xfrm>
            <a:off x="5163671" y="2732442"/>
            <a:ext cx="1678193" cy="935915"/>
          </a:xfrm>
          <a:custGeom>
            <a:avLst/>
            <a:gdLst>
              <a:gd name="connsiteX0" fmla="*/ 0 w 1914861"/>
              <a:gd name="connsiteY0" fmla="*/ 0 h 892885"/>
              <a:gd name="connsiteX1" fmla="*/ 688489 w 1914861"/>
              <a:gd name="connsiteY1" fmla="*/ 408791 h 892885"/>
              <a:gd name="connsiteX2" fmla="*/ 1484555 w 1914861"/>
              <a:gd name="connsiteY2" fmla="*/ 484094 h 892885"/>
              <a:gd name="connsiteX3" fmla="*/ 1914861 w 1914861"/>
              <a:gd name="connsiteY3" fmla="*/ 892885 h 892885"/>
              <a:gd name="connsiteX0" fmla="*/ 0 w 1678193"/>
              <a:gd name="connsiteY0" fmla="*/ 0 h 935915"/>
              <a:gd name="connsiteX1" fmla="*/ 688489 w 1678193"/>
              <a:gd name="connsiteY1" fmla="*/ 408791 h 935915"/>
              <a:gd name="connsiteX2" fmla="*/ 1484555 w 1678193"/>
              <a:gd name="connsiteY2" fmla="*/ 484094 h 935915"/>
              <a:gd name="connsiteX3" fmla="*/ 1678193 w 1678193"/>
              <a:gd name="connsiteY3" fmla="*/ 935915 h 935915"/>
              <a:gd name="connsiteX0" fmla="*/ 0 w 1678193"/>
              <a:gd name="connsiteY0" fmla="*/ 0 h 935915"/>
              <a:gd name="connsiteX1" fmla="*/ 688489 w 1678193"/>
              <a:gd name="connsiteY1" fmla="*/ 408791 h 935915"/>
              <a:gd name="connsiteX2" fmla="*/ 1290917 w 1678193"/>
              <a:gd name="connsiteY2" fmla="*/ 559398 h 935915"/>
              <a:gd name="connsiteX3" fmla="*/ 1678193 w 1678193"/>
              <a:gd name="connsiteY3" fmla="*/ 935915 h 935915"/>
              <a:gd name="connsiteX0" fmla="*/ 0 w 1678193"/>
              <a:gd name="connsiteY0" fmla="*/ 0 h 935915"/>
              <a:gd name="connsiteX1" fmla="*/ 688489 w 1678193"/>
              <a:gd name="connsiteY1" fmla="*/ 408791 h 935915"/>
              <a:gd name="connsiteX2" fmla="*/ 1430766 w 1678193"/>
              <a:gd name="connsiteY2" fmla="*/ 559398 h 935915"/>
              <a:gd name="connsiteX3" fmla="*/ 1678193 w 1678193"/>
              <a:gd name="connsiteY3" fmla="*/ 935915 h 935915"/>
              <a:gd name="connsiteX0" fmla="*/ 0 w 1678193"/>
              <a:gd name="connsiteY0" fmla="*/ 0 h 935915"/>
              <a:gd name="connsiteX1" fmla="*/ 688489 w 1678193"/>
              <a:gd name="connsiteY1" fmla="*/ 408791 h 935915"/>
              <a:gd name="connsiteX2" fmla="*/ 1204855 w 1678193"/>
              <a:gd name="connsiteY2" fmla="*/ 602429 h 935915"/>
              <a:gd name="connsiteX3" fmla="*/ 1678193 w 1678193"/>
              <a:gd name="connsiteY3" fmla="*/ 935915 h 935915"/>
              <a:gd name="connsiteX0" fmla="*/ 0 w 1678193"/>
              <a:gd name="connsiteY0" fmla="*/ 0 h 935915"/>
              <a:gd name="connsiteX1" fmla="*/ 494852 w 1678193"/>
              <a:gd name="connsiteY1" fmla="*/ 419549 h 935915"/>
              <a:gd name="connsiteX2" fmla="*/ 1204855 w 1678193"/>
              <a:gd name="connsiteY2" fmla="*/ 602429 h 935915"/>
              <a:gd name="connsiteX3" fmla="*/ 1678193 w 1678193"/>
              <a:gd name="connsiteY3" fmla="*/ 935915 h 935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193" h="935915">
                <a:moveTo>
                  <a:pt x="0" y="0"/>
                </a:moveTo>
                <a:cubicBezTo>
                  <a:pt x="220531" y="164054"/>
                  <a:pt x="294043" y="319144"/>
                  <a:pt x="494852" y="419549"/>
                </a:cubicBezTo>
                <a:cubicBezTo>
                  <a:pt x="695661" y="519954"/>
                  <a:pt x="1000460" y="521747"/>
                  <a:pt x="1204855" y="602429"/>
                </a:cubicBezTo>
                <a:cubicBezTo>
                  <a:pt x="1409250" y="683111"/>
                  <a:pt x="1565237" y="771860"/>
                  <a:pt x="1678193" y="935915"/>
                </a:cubicBezTo>
              </a:path>
            </a:pathLst>
          </a:custGeom>
          <a:noFill/>
          <a:ln w="41275">
            <a:solidFill>
              <a:srgbClr val="0070C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83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4E579-C2C4-1D41-82B1-99B6BC28B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Helpful Terminology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14498F-0227-5442-BEF4-6025E9DD0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0591" y="1448478"/>
            <a:ext cx="5629610" cy="25449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buFont typeface="Muli"/>
            </a:pPr>
            <a:r>
              <a:rPr lang="en-US" sz="2000" b="1" i="1" dirty="0">
                <a:latin typeface="Muli"/>
                <a:ea typeface="Muli"/>
                <a:cs typeface="Muli"/>
              </a:rPr>
              <a:t>Binary (base 2/radix 2) </a:t>
            </a:r>
            <a:r>
              <a:rPr lang="en-US" sz="2000" dirty="0">
                <a:latin typeface="Muli"/>
                <a:ea typeface="Muli"/>
                <a:cs typeface="Muli"/>
              </a:rPr>
              <a:t>is a representation of data or information using only 0’s and 1’s.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DC589-DB59-4040-B1E9-CF357A91276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4995193-6AB5-9D46-926C-ABCD0C169D03}"/>
              </a:ext>
            </a:extLst>
          </p:cNvPr>
          <p:cNvGrpSpPr/>
          <p:nvPr/>
        </p:nvGrpSpPr>
        <p:grpSpPr>
          <a:xfrm>
            <a:off x="6503437" y="2764132"/>
            <a:ext cx="1059822" cy="1316179"/>
            <a:chOff x="6503437" y="2764132"/>
            <a:chExt cx="1059822" cy="1316179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4D4F6E01-F2C0-F547-AEA8-211936D9B59A}"/>
                </a:ext>
              </a:extLst>
            </p:cNvPr>
            <p:cNvSpPr/>
            <p:nvPr/>
          </p:nvSpPr>
          <p:spPr>
            <a:xfrm>
              <a:off x="6503437" y="3657749"/>
              <a:ext cx="991827" cy="422562"/>
            </a:xfrm>
            <a:prstGeom prst="roundRect">
              <a:avLst/>
            </a:prstGeom>
            <a:solidFill>
              <a:srgbClr val="00B0F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29F621-BCEC-DE43-8D8C-7419674E0EA4}"/>
                </a:ext>
              </a:extLst>
            </p:cNvPr>
            <p:cNvSpPr txBox="1"/>
            <p:nvPr/>
          </p:nvSpPr>
          <p:spPr>
            <a:xfrm>
              <a:off x="6768763" y="2764132"/>
              <a:ext cx="7944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Nibble</a:t>
              </a:r>
            </a:p>
          </p:txBody>
        </p:sp>
        <p:cxnSp>
          <p:nvCxnSpPr>
            <p:cNvPr id="20" name="Curved Connector 19">
              <a:extLst>
                <a:ext uri="{FF2B5EF4-FFF2-40B4-BE49-F238E27FC236}">
                  <a16:creationId xmlns:a16="http://schemas.microsoft.com/office/drawing/2014/main" id="{1B2EED59-B6CD-F74A-A0F7-B0BA835FAC34}"/>
                </a:ext>
              </a:extLst>
            </p:cNvPr>
            <p:cNvCxnSpPr>
              <a:cxnSpLocks/>
              <a:stCxn id="19" idx="2"/>
              <a:endCxn id="18" idx="0"/>
            </p:cNvCxnSpPr>
            <p:nvPr/>
          </p:nvCxnSpPr>
          <p:spPr>
            <a:xfrm rot="5400000">
              <a:off x="6789761" y="3281499"/>
              <a:ext cx="585840" cy="166660"/>
            </a:xfrm>
            <a:prstGeom prst="curvedConnector3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3B65143-815A-E84E-9C94-3B8B2CBF9484}"/>
              </a:ext>
            </a:extLst>
          </p:cNvPr>
          <p:cNvGrpSpPr/>
          <p:nvPr/>
        </p:nvGrpSpPr>
        <p:grpSpPr>
          <a:xfrm>
            <a:off x="506511" y="3899617"/>
            <a:ext cx="8022152" cy="825141"/>
            <a:chOff x="506511" y="3899617"/>
            <a:chExt cx="8022152" cy="825141"/>
          </a:xfrm>
        </p:grpSpPr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C5FF08EE-63C1-7243-9E05-443D16061591}"/>
                </a:ext>
              </a:extLst>
            </p:cNvPr>
            <p:cNvSpPr/>
            <p:nvPr/>
          </p:nvSpPr>
          <p:spPr>
            <a:xfrm rot="5400000">
              <a:off x="4233272" y="172856"/>
              <a:ext cx="568629" cy="8022152"/>
            </a:xfrm>
            <a:prstGeom prst="rightBrac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807BCD5-5825-5145-AEAD-6A021C7DA5F5}"/>
                </a:ext>
              </a:extLst>
            </p:cNvPr>
            <p:cNvSpPr txBox="1"/>
            <p:nvPr/>
          </p:nvSpPr>
          <p:spPr>
            <a:xfrm>
              <a:off x="4192282" y="4416981"/>
              <a:ext cx="609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Word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5AC155E-8FC6-324C-A15B-469D157A2584}"/>
              </a:ext>
            </a:extLst>
          </p:cNvPr>
          <p:cNvGrpSpPr/>
          <p:nvPr/>
        </p:nvGrpSpPr>
        <p:grpSpPr>
          <a:xfrm>
            <a:off x="561975" y="2747742"/>
            <a:ext cx="3879395" cy="1332569"/>
            <a:chOff x="561975" y="2747742"/>
            <a:chExt cx="3879395" cy="133256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955D04-99BD-F44A-B908-41963B4559F0}"/>
                </a:ext>
              </a:extLst>
            </p:cNvPr>
            <p:cNvSpPr txBox="1"/>
            <p:nvPr/>
          </p:nvSpPr>
          <p:spPr>
            <a:xfrm>
              <a:off x="1444871" y="2747742"/>
              <a:ext cx="9780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Half Word</a:t>
              </a: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BC92C2AB-F4BC-104C-A6B4-98822B42B686}"/>
                </a:ext>
              </a:extLst>
            </p:cNvPr>
            <p:cNvCxnSpPr>
              <a:cxnSpLocks/>
              <a:stCxn id="11" idx="2"/>
              <a:endCxn id="24" idx="0"/>
            </p:cNvCxnSpPr>
            <p:nvPr/>
          </p:nvCxnSpPr>
          <p:spPr>
            <a:xfrm rot="16200000" flipH="1">
              <a:off x="1916679" y="3072755"/>
              <a:ext cx="602230" cy="567758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73516EB1-7FAC-F04C-B6D0-B95D9F258757}"/>
                </a:ext>
              </a:extLst>
            </p:cNvPr>
            <p:cNvSpPr/>
            <p:nvPr/>
          </p:nvSpPr>
          <p:spPr>
            <a:xfrm>
              <a:off x="561975" y="3657749"/>
              <a:ext cx="3879395" cy="422562"/>
            </a:xfrm>
            <a:prstGeom prst="roundRect">
              <a:avLst/>
            </a:prstGeom>
            <a:solidFill>
              <a:srgbClr val="FFC0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387815D-C878-304D-9EB7-974C755AD373}"/>
              </a:ext>
            </a:extLst>
          </p:cNvPr>
          <p:cNvSpPr txBox="1"/>
          <p:nvPr/>
        </p:nvSpPr>
        <p:spPr>
          <a:xfrm>
            <a:off x="675023" y="4637730"/>
            <a:ext cx="2334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Double Word: 64 bits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4EFCF3-F6EB-504D-9F71-A7FCA11F0D39}"/>
              </a:ext>
            </a:extLst>
          </p:cNvPr>
          <p:cNvSpPr txBox="1"/>
          <p:nvPr/>
        </p:nvSpPr>
        <p:spPr>
          <a:xfrm>
            <a:off x="464946" y="3567696"/>
            <a:ext cx="82141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1011 0011 1010 1101 1010 0000 0110 1101</a:t>
            </a:r>
          </a:p>
        </p:txBody>
      </p:sp>
    </p:spTree>
    <p:extLst>
      <p:ext uri="{BB962C8B-B14F-4D97-AF65-F5344CB8AC3E}">
        <p14:creationId xmlns:p14="http://schemas.microsoft.com/office/powerpoint/2010/main" val="418659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08C7E-A13D-F941-8FEA-5C8668AA1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All Just 1’s and 0’s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83B9B-64C7-0642-96A1-FE2A3434DE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What does the byte 1001 0100 mean?</a:t>
            </a:r>
          </a:p>
          <a:p>
            <a:endParaRPr lang="en-US" sz="1800" dirty="0"/>
          </a:p>
          <a:p>
            <a:r>
              <a:rPr lang="en-US" sz="1800" dirty="0"/>
              <a:t>Kind of like asking what does “pie” mean?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C40F4-2A7F-6245-AAB5-7F1FDC3690B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BAF81F-BD23-CF47-953D-DFA296422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31" y="2671164"/>
            <a:ext cx="1578947" cy="100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DEBDDB7-497B-114F-8903-494841932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064" y="2809611"/>
            <a:ext cx="1235269" cy="109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A9AC454-47D8-5F4F-ABCC-EEFCA490E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782" y="3547095"/>
            <a:ext cx="1990039" cy="136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F8F10B7-D3D1-EA4D-B5CF-5AC59AC5AB7F}"/>
              </a:ext>
            </a:extLst>
          </p:cNvPr>
          <p:cNvGrpSpPr/>
          <p:nvPr/>
        </p:nvGrpSpPr>
        <p:grpSpPr>
          <a:xfrm>
            <a:off x="457257" y="4881890"/>
            <a:ext cx="2093976" cy="261610"/>
            <a:chOff x="0" y="4881890"/>
            <a:chExt cx="2093976" cy="26161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4EF5230-7455-E044-9CA0-40F067B1D2E1}"/>
                </a:ext>
              </a:extLst>
            </p:cNvPr>
            <p:cNvSpPr txBox="1"/>
            <p:nvPr/>
          </p:nvSpPr>
          <p:spPr>
            <a:xfrm>
              <a:off x="0" y="4881890"/>
              <a:ext cx="19046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4"/>
                  </a:solidFill>
                </a:rPr>
                <a:t>Images from: </a:t>
              </a:r>
              <a:r>
                <a:rPr lang="en-US" sz="1050" dirty="0">
                  <a:solidFill>
                    <a:schemeClr val="accent4"/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accent4"/>
                </a:solidFill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2D7CFEB-A80B-F245-B0D3-28CBAE835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id="{B2BE3729-615B-9F58-80A2-0056EC9F8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70610">
            <a:off x="6110295" y="2847793"/>
            <a:ext cx="2606658" cy="16599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C0DB27-C7D3-D492-86BE-D2647DA3E2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3330177"/>
            <a:ext cx="1196961" cy="156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08C7E-A13D-F941-8FEA-5C8668AA1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All Just 1’s and 0’s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83B9B-64C7-0642-96A1-FE2A3434D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0457" y="1533216"/>
            <a:ext cx="6032694" cy="315075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/>
              <a:t>So then what does the byte 1001 0100 mean?</a:t>
            </a:r>
          </a:p>
          <a:p>
            <a:pPr lvl="1"/>
            <a:endParaRPr lang="en-US" sz="1800" dirty="0"/>
          </a:p>
          <a:p>
            <a:r>
              <a:rPr lang="en-US" sz="1800" dirty="0"/>
              <a:t>Some possible interpretations:</a:t>
            </a:r>
          </a:p>
          <a:p>
            <a:pPr lvl="1"/>
            <a:r>
              <a:rPr lang="en-US" sz="1800" dirty="0"/>
              <a:t>148	94	20	107	</a:t>
            </a:r>
          </a:p>
          <a:p>
            <a:pPr lvl="1"/>
            <a:r>
              <a:rPr lang="en-US" sz="1800" dirty="0"/>
              <a:t>9.25	4.5x2</a:t>
            </a:r>
            <a:r>
              <a:rPr lang="en-US" sz="1800" baseline="30000" dirty="0"/>
              <a:t>-3</a:t>
            </a:r>
          </a:p>
          <a:p>
            <a:pPr lvl="1"/>
            <a:r>
              <a:rPr lang="en-US" sz="1800" dirty="0"/>
              <a:t>‘m’				</a:t>
            </a:r>
          </a:p>
          <a:p>
            <a:pPr lvl="1"/>
            <a:r>
              <a:rPr lang="en-US" sz="1800" dirty="0"/>
              <a:t>A medium dark grey</a:t>
            </a:r>
          </a:p>
          <a:p>
            <a:pPr lvl="1"/>
            <a:r>
              <a:rPr lang="en-US" sz="1800" dirty="0"/>
              <a:t>An instruction the computer to perform an addition</a:t>
            </a:r>
          </a:p>
          <a:p>
            <a:pPr lvl="1"/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C40F4-2A7F-6245-AAB5-7F1FDC3690B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5870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08C7E-A13D-F941-8FEA-5C8668AA1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700" y="603838"/>
            <a:ext cx="5582500" cy="645300"/>
          </a:xfrm>
        </p:spPr>
        <p:txBody>
          <a:bodyPr/>
          <a:lstStyle/>
          <a:p>
            <a:r>
              <a:rPr lang="en-US" sz="2800" dirty="0"/>
              <a:t>It’s Really is All Just 1’s and 0’s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83B9B-64C7-0642-96A1-FE2A3434D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0456" y="1281289"/>
            <a:ext cx="6104229" cy="315075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/>
              <a:t>Come on… Just tell me… what does the byte 1001 0100  actually mean?!?!?</a:t>
            </a:r>
          </a:p>
          <a:p>
            <a:pPr lvl="1"/>
            <a:r>
              <a:rPr lang="en-US" sz="1800" dirty="0"/>
              <a:t>Depends on the </a:t>
            </a:r>
            <a:r>
              <a:rPr lang="en-US" sz="1800" i="1" dirty="0"/>
              <a:t>representation</a:t>
            </a:r>
            <a:r>
              <a:rPr lang="en-US" sz="1800" dirty="0"/>
              <a:t> we use to interpret it!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C40F4-2A7F-6245-AAB5-7F1FDC3690B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33BF85D-D2C4-654D-B2BC-5185D8BB0077}"/>
              </a:ext>
            </a:extLst>
          </p:cNvPr>
          <p:cNvSpPr txBox="1">
            <a:spLocks/>
          </p:cNvSpPr>
          <p:nvPr/>
        </p:nvSpPr>
        <p:spPr bwMode="auto">
          <a:xfrm>
            <a:off x="2103604" y="2389446"/>
            <a:ext cx="3289494" cy="2502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lvl="0" indent="-317500" algn="l" rtl="0" eaLnBrk="1" fontAlgn="base" hangingPunct="1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Font typeface="Muli"/>
              <a:buChar char="◇"/>
              <a:defRPr sz="1400">
                <a:solidFill>
                  <a:srgbClr val="174769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￭"/>
              <a:defRPr sz="14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￮"/>
              <a:defRPr sz="14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●"/>
              <a:defRPr sz="14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○"/>
              <a:defRPr sz="14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r>
              <a:rPr lang="en-US" kern="0" dirty="0"/>
              <a:t>Non-Negative Integers</a:t>
            </a:r>
          </a:p>
          <a:p>
            <a:pPr lvl="1"/>
            <a:r>
              <a:rPr lang="en-US" kern="0" dirty="0"/>
              <a:t>Unsigned Binary</a:t>
            </a:r>
          </a:p>
          <a:p>
            <a:pPr lvl="1"/>
            <a:r>
              <a:rPr lang="en-US" kern="0" dirty="0"/>
              <a:t>Binary Coded Decimal</a:t>
            </a:r>
          </a:p>
          <a:p>
            <a:r>
              <a:rPr lang="en-US" kern="0" dirty="0"/>
              <a:t>Signed Integers</a:t>
            </a:r>
          </a:p>
          <a:p>
            <a:pPr lvl="1"/>
            <a:r>
              <a:rPr lang="en-US" kern="0" dirty="0"/>
              <a:t>Sign Magnitude</a:t>
            </a:r>
          </a:p>
          <a:p>
            <a:pPr lvl="1"/>
            <a:r>
              <a:rPr lang="en-US" kern="0" dirty="0"/>
              <a:t>Two’s Complement</a:t>
            </a:r>
          </a:p>
          <a:p>
            <a:r>
              <a:rPr lang="en-US" kern="0" dirty="0"/>
              <a:t>Decimal Numbers</a:t>
            </a:r>
          </a:p>
          <a:p>
            <a:pPr lvl="1"/>
            <a:r>
              <a:rPr lang="en-US" kern="0" dirty="0"/>
              <a:t>Fixed Point</a:t>
            </a:r>
          </a:p>
          <a:p>
            <a:pPr lvl="1"/>
            <a:r>
              <a:rPr lang="en-US" kern="0" dirty="0"/>
              <a:t>Floating Point</a:t>
            </a:r>
          </a:p>
          <a:p>
            <a:pPr lvl="1"/>
            <a:endParaRPr lang="en-US" kern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58F8385-49AA-1542-9CB8-FAA296378CB8}"/>
              </a:ext>
            </a:extLst>
          </p:cNvPr>
          <p:cNvSpPr txBox="1">
            <a:spLocks/>
          </p:cNvSpPr>
          <p:nvPr/>
        </p:nvSpPr>
        <p:spPr>
          <a:xfrm>
            <a:off x="4991398" y="2390256"/>
            <a:ext cx="3079586" cy="2501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457200" lvl="0" indent="-317500" eaLnBrk="1" hangingPunct="1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Font typeface="Muli"/>
              <a:buChar char="◇"/>
              <a:defRPr kern="0">
                <a:solidFill>
                  <a:srgbClr val="174769"/>
                </a:solidFill>
                <a:latin typeface="Muli"/>
                <a:ea typeface="Muli"/>
                <a:cs typeface="Muli"/>
              </a:defRPr>
            </a:lvl1pPr>
            <a:lvl2pPr marL="914400" lvl="1" indent="-317500" eaLnBrk="1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￭"/>
              <a:defRPr kern="0">
                <a:latin typeface="Muli"/>
                <a:ea typeface="Muli"/>
                <a:cs typeface="Muli"/>
              </a:defRPr>
            </a:lvl2pPr>
            <a:lvl3pPr marL="1371600" lvl="2" indent="-317500" eaLnBrk="1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</a:defRPr>
            </a:lvl3pPr>
            <a:lvl4pPr marL="1828800" lvl="3" indent="-317500" eaLnBrk="1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</a:defRPr>
            </a:lvl4pPr>
            <a:lvl5pPr marL="2286000" lvl="4" indent="-317500" eaLnBrk="1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</a:defRPr>
            </a:lvl5pPr>
            <a:lvl6pPr marL="2743200" marR="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■"/>
              <a:defRPr b="0" i="0" u="none" strike="noStrike" cap="none">
                <a:latin typeface="Muli"/>
                <a:ea typeface="Muli"/>
                <a:cs typeface="Muli"/>
              </a:defRPr>
            </a:lvl6pPr>
            <a:lvl7pPr marL="3200400" marR="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●"/>
              <a:defRPr b="0" i="0" u="none" strike="noStrike" cap="none">
                <a:latin typeface="Muli"/>
                <a:ea typeface="Muli"/>
                <a:cs typeface="Muli"/>
              </a:defRPr>
            </a:lvl7pPr>
            <a:lvl8pPr marL="3657600" marR="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○"/>
              <a:defRPr b="0" i="0" u="none" strike="noStrike" cap="none">
                <a:latin typeface="Muli"/>
                <a:ea typeface="Muli"/>
                <a:cs typeface="Muli"/>
              </a:defRPr>
            </a:lvl8pPr>
            <a:lvl9pPr marL="4114800" marR="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uli"/>
              <a:buChar char="■"/>
              <a:defRPr b="0" i="0" u="none" strike="noStrike" cap="none">
                <a:latin typeface="Muli"/>
                <a:ea typeface="Muli"/>
                <a:cs typeface="Muli"/>
              </a:defRPr>
            </a:lvl9pPr>
          </a:lstStyle>
          <a:p>
            <a:r>
              <a:rPr lang="en-US" dirty="0"/>
              <a:t>Text Data</a:t>
            </a:r>
          </a:p>
          <a:p>
            <a:pPr lvl="1"/>
            <a:r>
              <a:rPr lang="en-US" dirty="0"/>
              <a:t>EBCDIC</a:t>
            </a:r>
          </a:p>
          <a:p>
            <a:pPr lvl="1"/>
            <a:r>
              <a:rPr lang="en-US" dirty="0"/>
              <a:t>ASCII</a:t>
            </a:r>
          </a:p>
          <a:p>
            <a:pPr lvl="1"/>
            <a:r>
              <a:rPr lang="en-US" dirty="0"/>
              <a:t>Unicode</a:t>
            </a:r>
          </a:p>
          <a:p>
            <a:r>
              <a:rPr lang="en-US" dirty="0"/>
              <a:t>Colors</a:t>
            </a:r>
          </a:p>
          <a:p>
            <a:pPr lvl="1"/>
            <a:r>
              <a:rPr lang="en-US" dirty="0"/>
              <a:t>RGB </a:t>
            </a:r>
          </a:p>
          <a:p>
            <a:pPr lvl="1"/>
            <a:r>
              <a:rPr lang="en-US" dirty="0"/>
              <a:t>CMYK</a:t>
            </a:r>
          </a:p>
          <a:p>
            <a:pPr lvl="1"/>
            <a:r>
              <a:rPr lang="en-US" dirty="0"/>
              <a:t>HSV</a:t>
            </a:r>
          </a:p>
          <a:p>
            <a:r>
              <a:rPr lang="en-US" dirty="0"/>
              <a:t>Instructions</a:t>
            </a:r>
          </a:p>
          <a:p>
            <a:pPr lvl="1"/>
            <a:r>
              <a:rPr lang="en-US" dirty="0"/>
              <a:t>Processor dependent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B5F155D-EF1A-0B4E-9B32-CBC48A4F2941}"/>
              </a:ext>
            </a:extLst>
          </p:cNvPr>
          <p:cNvSpPr/>
          <p:nvPr/>
        </p:nvSpPr>
        <p:spPr>
          <a:xfrm>
            <a:off x="2555674" y="2486025"/>
            <a:ext cx="2263976" cy="790575"/>
          </a:xfrm>
          <a:prstGeom prst="roundRect">
            <a:avLst/>
          </a:prstGeom>
          <a:solidFill>
            <a:srgbClr val="00B0F0">
              <a:alpha val="3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18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1306B-09E1-A448-A10F-E37177F0F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6050" y="172563"/>
            <a:ext cx="4944300" cy="645300"/>
          </a:xfrm>
        </p:spPr>
        <p:txBody>
          <a:bodyPr/>
          <a:lstStyle/>
          <a:p>
            <a:r>
              <a:rPr lang="en-US" sz="3200" dirty="0"/>
              <a:t>Making Change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6281F-B595-C341-BDC8-D9CE470C073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94DC1F-6A82-A54F-B57A-7450E2D54A3A}"/>
              </a:ext>
            </a:extLst>
          </p:cNvPr>
          <p:cNvGrpSpPr/>
          <p:nvPr/>
        </p:nvGrpSpPr>
        <p:grpSpPr>
          <a:xfrm>
            <a:off x="712582" y="1279279"/>
            <a:ext cx="2790596" cy="1802353"/>
            <a:chOff x="26111" y="1738913"/>
            <a:chExt cx="2790596" cy="180235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EE49DB5-8927-F74F-9BED-1254B18C440D}"/>
                </a:ext>
              </a:extLst>
            </p:cNvPr>
            <p:cNvSpPr txBox="1"/>
            <p:nvPr/>
          </p:nvSpPr>
          <p:spPr>
            <a:xfrm>
              <a:off x="26111" y="2525603"/>
              <a:ext cx="279059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Using 0, 1 or 2 of each coin make a total of 54 cents.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9C67EDA-D336-3B4F-AEE3-599A83036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6813" y="1738913"/>
              <a:ext cx="649191" cy="682714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35C578C-5B21-C540-9E19-4B16049B6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6346" y="2297452"/>
            <a:ext cx="533400" cy="533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E4DB0DA-75F2-704B-866D-AA62CF798B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3993" y="2259352"/>
            <a:ext cx="609600" cy="609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312C8C-57A3-5949-9291-C350333F62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0841" y="2233952"/>
            <a:ext cx="660400" cy="660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585D547-8D8E-8B45-81F2-8CBDC17D31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5789" y="2259352"/>
            <a:ext cx="622300" cy="609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23253B-A632-D545-806E-2578D50D13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6437" y="2202202"/>
            <a:ext cx="736600" cy="7239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E6574BB-9218-5844-9E35-15057A868008}"/>
              </a:ext>
            </a:extLst>
          </p:cNvPr>
          <p:cNvGrpSpPr/>
          <p:nvPr/>
        </p:nvGrpSpPr>
        <p:grpSpPr>
          <a:xfrm>
            <a:off x="712582" y="3341147"/>
            <a:ext cx="3116759" cy="1802353"/>
            <a:chOff x="26110" y="1738913"/>
            <a:chExt cx="3116759" cy="180235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52D189B-1D45-CB42-AC24-B6CACA5D7925}"/>
                </a:ext>
              </a:extLst>
            </p:cNvPr>
            <p:cNvSpPr txBox="1"/>
            <p:nvPr/>
          </p:nvSpPr>
          <p:spPr>
            <a:xfrm>
              <a:off x="26110" y="2525603"/>
              <a:ext cx="31167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How much money does the given “number” represent?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DF5CB99-291F-1E49-9F23-43720DE55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6813" y="1738913"/>
              <a:ext cx="649191" cy="682714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E049D986-E112-D145-84FE-C67011419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6346" y="4373941"/>
            <a:ext cx="533400" cy="533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44EDBE2-A29D-3B4C-ABB1-E31472F44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3993" y="4335841"/>
            <a:ext cx="609600" cy="6096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0BB0DBB-C419-A240-B599-E9259BA9A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0841" y="4310441"/>
            <a:ext cx="660400" cy="660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E04156A-4D24-2349-847E-8503C4449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5789" y="4335841"/>
            <a:ext cx="622300" cy="6096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DB409B7-0C99-684B-96FB-16A25409D3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6437" y="4278691"/>
            <a:ext cx="736600" cy="7239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EE31160-AD5A-8D49-9602-1753F314E17B}"/>
              </a:ext>
            </a:extLst>
          </p:cNvPr>
          <p:cNvSpPr txBox="1"/>
          <p:nvPr/>
        </p:nvSpPr>
        <p:spPr>
          <a:xfrm>
            <a:off x="4251157" y="367978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B29D33-9046-2541-8EFC-AE7662ED608F}"/>
              </a:ext>
            </a:extLst>
          </p:cNvPr>
          <p:cNvSpPr txBox="1"/>
          <p:nvPr/>
        </p:nvSpPr>
        <p:spPr>
          <a:xfrm>
            <a:off x="5323359" y="367978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8BF389-8847-F44B-9B16-2AEEBA23528E}"/>
              </a:ext>
            </a:extLst>
          </p:cNvPr>
          <p:cNvSpPr txBox="1"/>
          <p:nvPr/>
        </p:nvSpPr>
        <p:spPr>
          <a:xfrm>
            <a:off x="6357461" y="367978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03827E-A4D0-504D-A5E8-932B6502C32F}"/>
              </a:ext>
            </a:extLst>
          </p:cNvPr>
          <p:cNvSpPr txBox="1"/>
          <p:nvPr/>
        </p:nvSpPr>
        <p:spPr>
          <a:xfrm>
            <a:off x="7385213" y="367978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00A3CA-B299-2345-98EA-2AB865C43793}"/>
              </a:ext>
            </a:extLst>
          </p:cNvPr>
          <p:cNvSpPr txBox="1"/>
          <p:nvPr/>
        </p:nvSpPr>
        <p:spPr>
          <a:xfrm>
            <a:off x="8325433" y="367978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2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03AA3A7-0E7F-ED4C-96EE-4C2E0C3B92A3}"/>
              </a:ext>
            </a:extLst>
          </p:cNvPr>
          <p:cNvCxnSpPr>
            <a:cxnSpLocks/>
          </p:cNvCxnSpPr>
          <p:nvPr/>
        </p:nvCxnSpPr>
        <p:spPr>
          <a:xfrm>
            <a:off x="4202066" y="4244580"/>
            <a:ext cx="4488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5D4ACE5-BDA5-C745-92E0-C95B6E0BD41D}"/>
              </a:ext>
            </a:extLst>
          </p:cNvPr>
          <p:cNvCxnSpPr>
            <a:cxnSpLocks/>
          </p:cNvCxnSpPr>
          <p:nvPr/>
        </p:nvCxnSpPr>
        <p:spPr>
          <a:xfrm>
            <a:off x="5257837" y="4244580"/>
            <a:ext cx="4488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E5A9633-9A0A-714C-A32D-93174636E9B9}"/>
              </a:ext>
            </a:extLst>
          </p:cNvPr>
          <p:cNvCxnSpPr>
            <a:cxnSpLocks/>
          </p:cNvCxnSpPr>
          <p:nvPr/>
        </p:nvCxnSpPr>
        <p:spPr>
          <a:xfrm>
            <a:off x="6324366" y="4244580"/>
            <a:ext cx="4488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24D5A01-06A2-814E-87E8-6A1C9C7D73E5}"/>
              </a:ext>
            </a:extLst>
          </p:cNvPr>
          <p:cNvCxnSpPr>
            <a:cxnSpLocks/>
          </p:cNvCxnSpPr>
          <p:nvPr/>
        </p:nvCxnSpPr>
        <p:spPr>
          <a:xfrm>
            <a:off x="7358621" y="4244580"/>
            <a:ext cx="4488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A690744-0F49-CF41-A91A-180E272B00E5}"/>
              </a:ext>
            </a:extLst>
          </p:cNvPr>
          <p:cNvCxnSpPr>
            <a:cxnSpLocks/>
          </p:cNvCxnSpPr>
          <p:nvPr/>
        </p:nvCxnSpPr>
        <p:spPr>
          <a:xfrm>
            <a:off x="8253022" y="4244580"/>
            <a:ext cx="4488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45C1A26-97CA-EC4E-A1D0-BEB208CAEC06}"/>
              </a:ext>
            </a:extLst>
          </p:cNvPr>
          <p:cNvCxnSpPr>
            <a:cxnSpLocks/>
          </p:cNvCxnSpPr>
          <p:nvPr/>
        </p:nvCxnSpPr>
        <p:spPr>
          <a:xfrm>
            <a:off x="4227132" y="2159170"/>
            <a:ext cx="4488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518758-8C23-754D-88EF-FCFA184EEA2F}"/>
              </a:ext>
            </a:extLst>
          </p:cNvPr>
          <p:cNvCxnSpPr>
            <a:cxnSpLocks/>
          </p:cNvCxnSpPr>
          <p:nvPr/>
        </p:nvCxnSpPr>
        <p:spPr>
          <a:xfrm>
            <a:off x="5282903" y="2159170"/>
            <a:ext cx="4488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51A1789-1B3E-E74E-9BA4-1E3E742C503C}"/>
              </a:ext>
            </a:extLst>
          </p:cNvPr>
          <p:cNvCxnSpPr>
            <a:cxnSpLocks/>
          </p:cNvCxnSpPr>
          <p:nvPr/>
        </p:nvCxnSpPr>
        <p:spPr>
          <a:xfrm>
            <a:off x="6349432" y="2159170"/>
            <a:ext cx="4488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BD60A38-42B5-0A41-AB62-E45B123ED9F2}"/>
              </a:ext>
            </a:extLst>
          </p:cNvPr>
          <p:cNvCxnSpPr>
            <a:cxnSpLocks/>
          </p:cNvCxnSpPr>
          <p:nvPr/>
        </p:nvCxnSpPr>
        <p:spPr>
          <a:xfrm>
            <a:off x="7383687" y="2159170"/>
            <a:ext cx="4488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D90E4E8-F4A1-D440-AD4B-AFFA6D54DE91}"/>
              </a:ext>
            </a:extLst>
          </p:cNvPr>
          <p:cNvCxnSpPr>
            <a:cxnSpLocks/>
          </p:cNvCxnSpPr>
          <p:nvPr/>
        </p:nvCxnSpPr>
        <p:spPr>
          <a:xfrm>
            <a:off x="8278088" y="2159170"/>
            <a:ext cx="4488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681829D-F3D2-814E-91C1-3878D2755497}"/>
              </a:ext>
            </a:extLst>
          </p:cNvPr>
          <p:cNvGrpSpPr/>
          <p:nvPr/>
        </p:nvGrpSpPr>
        <p:grpSpPr>
          <a:xfrm>
            <a:off x="7016798" y="4907341"/>
            <a:ext cx="2093976" cy="253916"/>
            <a:chOff x="0" y="4881890"/>
            <a:chExt cx="2093976" cy="25391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CB13DA-A221-1141-BE69-E5007DFB85AF}"/>
                </a:ext>
              </a:extLst>
            </p:cNvPr>
            <p:cNvSpPr txBox="1"/>
            <p:nvPr/>
          </p:nvSpPr>
          <p:spPr>
            <a:xfrm>
              <a:off x="0" y="4881890"/>
              <a:ext cx="183415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4"/>
                  </a:solidFill>
                </a:rPr>
                <a:t>Image from: </a:t>
              </a:r>
              <a:r>
                <a:rPr lang="en-US" sz="1050" dirty="0">
                  <a:solidFill>
                    <a:schemeClr val="accent4"/>
                  </a:solidFill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accent4"/>
                </a:solidFill>
              </a:endParaRP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5A4468C-3187-5748-957F-1E97D33D4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6216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1306B-09E1-A448-A10F-E37177F0F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6050" y="172563"/>
            <a:ext cx="4944300" cy="645300"/>
          </a:xfrm>
        </p:spPr>
        <p:txBody>
          <a:bodyPr/>
          <a:lstStyle/>
          <a:p>
            <a:r>
              <a:rPr lang="en-US" sz="3200" dirty="0"/>
              <a:t>Making Change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6281F-B595-C341-BDC8-D9CE470C073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94DC1F-6A82-A54F-B57A-7450E2D54A3A}"/>
              </a:ext>
            </a:extLst>
          </p:cNvPr>
          <p:cNvGrpSpPr/>
          <p:nvPr/>
        </p:nvGrpSpPr>
        <p:grpSpPr>
          <a:xfrm>
            <a:off x="712582" y="1279279"/>
            <a:ext cx="2790596" cy="1802353"/>
            <a:chOff x="26111" y="1738913"/>
            <a:chExt cx="2790596" cy="180235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EE49DB5-8927-F74F-9BED-1254B18C440D}"/>
                </a:ext>
              </a:extLst>
            </p:cNvPr>
            <p:cNvSpPr txBox="1"/>
            <p:nvPr/>
          </p:nvSpPr>
          <p:spPr>
            <a:xfrm>
              <a:off x="26111" y="2525603"/>
              <a:ext cx="279059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Using 0, 1 or 2 of each coin make a total of 54 cents.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9C67EDA-D336-3B4F-AEE3-599A83036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6813" y="1738913"/>
              <a:ext cx="649191" cy="682714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35C578C-5B21-C540-9E19-4B16049B6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6346" y="2297452"/>
            <a:ext cx="533400" cy="533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E4DB0DA-75F2-704B-866D-AA62CF798B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3993" y="2259352"/>
            <a:ext cx="609600" cy="609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312C8C-57A3-5949-9291-C350333F62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0841" y="2233952"/>
            <a:ext cx="660400" cy="660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585D547-8D8E-8B45-81F2-8CBDC17D31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5789" y="2259352"/>
            <a:ext cx="622300" cy="609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23253B-A632-D545-806E-2578D50D13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6437" y="2202202"/>
            <a:ext cx="736600" cy="7239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E6574BB-9218-5844-9E35-15057A868008}"/>
              </a:ext>
            </a:extLst>
          </p:cNvPr>
          <p:cNvGrpSpPr/>
          <p:nvPr/>
        </p:nvGrpSpPr>
        <p:grpSpPr>
          <a:xfrm>
            <a:off x="712582" y="3341147"/>
            <a:ext cx="3116759" cy="1802353"/>
            <a:chOff x="26110" y="1738913"/>
            <a:chExt cx="3116759" cy="180235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52D189B-1D45-CB42-AC24-B6CACA5D7925}"/>
                </a:ext>
              </a:extLst>
            </p:cNvPr>
            <p:cNvSpPr txBox="1"/>
            <p:nvPr/>
          </p:nvSpPr>
          <p:spPr>
            <a:xfrm>
              <a:off x="26110" y="2525603"/>
              <a:ext cx="31167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How much money does the given “number” represent?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DF5CB99-291F-1E49-9F23-43720DE55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6813" y="1738913"/>
              <a:ext cx="649191" cy="682714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E049D986-E112-D145-84FE-C67011419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6346" y="4373941"/>
            <a:ext cx="533400" cy="533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44EDBE2-A29D-3B4C-ABB1-E31472F44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3993" y="4335841"/>
            <a:ext cx="609600" cy="6096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0BB0DBB-C419-A240-B599-E9259BA9A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0841" y="4310441"/>
            <a:ext cx="660400" cy="660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E04156A-4D24-2349-847E-8503C4449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5789" y="4335841"/>
            <a:ext cx="622300" cy="6096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DB409B7-0C99-684B-96FB-16A25409D3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6437" y="4278691"/>
            <a:ext cx="736600" cy="7239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EE31160-AD5A-8D49-9602-1753F314E17B}"/>
              </a:ext>
            </a:extLst>
          </p:cNvPr>
          <p:cNvSpPr txBox="1"/>
          <p:nvPr/>
        </p:nvSpPr>
        <p:spPr>
          <a:xfrm>
            <a:off x="4251157" y="367978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B29D33-9046-2541-8EFC-AE7662ED608F}"/>
              </a:ext>
            </a:extLst>
          </p:cNvPr>
          <p:cNvSpPr txBox="1"/>
          <p:nvPr/>
        </p:nvSpPr>
        <p:spPr>
          <a:xfrm>
            <a:off x="5323359" y="367978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8BF389-8847-F44B-9B16-2AEEBA23528E}"/>
              </a:ext>
            </a:extLst>
          </p:cNvPr>
          <p:cNvSpPr txBox="1"/>
          <p:nvPr/>
        </p:nvSpPr>
        <p:spPr>
          <a:xfrm>
            <a:off x="6357461" y="367978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03827E-A4D0-504D-A5E8-932B6502C32F}"/>
              </a:ext>
            </a:extLst>
          </p:cNvPr>
          <p:cNvSpPr txBox="1"/>
          <p:nvPr/>
        </p:nvSpPr>
        <p:spPr>
          <a:xfrm>
            <a:off x="7385213" y="367978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00A3CA-B299-2345-98EA-2AB865C43793}"/>
              </a:ext>
            </a:extLst>
          </p:cNvPr>
          <p:cNvSpPr txBox="1"/>
          <p:nvPr/>
        </p:nvSpPr>
        <p:spPr>
          <a:xfrm>
            <a:off x="8325433" y="3679783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2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03AA3A7-0E7F-ED4C-96EE-4C2E0C3B92A3}"/>
              </a:ext>
            </a:extLst>
          </p:cNvPr>
          <p:cNvCxnSpPr>
            <a:cxnSpLocks/>
          </p:cNvCxnSpPr>
          <p:nvPr/>
        </p:nvCxnSpPr>
        <p:spPr>
          <a:xfrm>
            <a:off x="4202066" y="4244580"/>
            <a:ext cx="4488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5D4ACE5-BDA5-C745-92E0-C95B6E0BD41D}"/>
              </a:ext>
            </a:extLst>
          </p:cNvPr>
          <p:cNvCxnSpPr>
            <a:cxnSpLocks/>
          </p:cNvCxnSpPr>
          <p:nvPr/>
        </p:nvCxnSpPr>
        <p:spPr>
          <a:xfrm>
            <a:off x="5257837" y="4244580"/>
            <a:ext cx="4488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E5A9633-9A0A-714C-A32D-93174636E9B9}"/>
              </a:ext>
            </a:extLst>
          </p:cNvPr>
          <p:cNvCxnSpPr>
            <a:cxnSpLocks/>
          </p:cNvCxnSpPr>
          <p:nvPr/>
        </p:nvCxnSpPr>
        <p:spPr>
          <a:xfrm>
            <a:off x="6324366" y="4244580"/>
            <a:ext cx="4488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24D5A01-06A2-814E-87E8-6A1C9C7D73E5}"/>
              </a:ext>
            </a:extLst>
          </p:cNvPr>
          <p:cNvCxnSpPr>
            <a:cxnSpLocks/>
          </p:cNvCxnSpPr>
          <p:nvPr/>
        </p:nvCxnSpPr>
        <p:spPr>
          <a:xfrm>
            <a:off x="7358621" y="4244580"/>
            <a:ext cx="4488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A690744-0F49-CF41-A91A-180E272B00E5}"/>
              </a:ext>
            </a:extLst>
          </p:cNvPr>
          <p:cNvCxnSpPr>
            <a:cxnSpLocks/>
          </p:cNvCxnSpPr>
          <p:nvPr/>
        </p:nvCxnSpPr>
        <p:spPr>
          <a:xfrm>
            <a:off x="8253022" y="4244580"/>
            <a:ext cx="4488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45C1A26-97CA-EC4E-A1D0-BEB208CAEC06}"/>
              </a:ext>
            </a:extLst>
          </p:cNvPr>
          <p:cNvCxnSpPr>
            <a:cxnSpLocks/>
          </p:cNvCxnSpPr>
          <p:nvPr/>
        </p:nvCxnSpPr>
        <p:spPr>
          <a:xfrm>
            <a:off x="4227132" y="2159170"/>
            <a:ext cx="4488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518758-8C23-754D-88EF-FCFA184EEA2F}"/>
              </a:ext>
            </a:extLst>
          </p:cNvPr>
          <p:cNvCxnSpPr>
            <a:cxnSpLocks/>
          </p:cNvCxnSpPr>
          <p:nvPr/>
        </p:nvCxnSpPr>
        <p:spPr>
          <a:xfrm>
            <a:off x="5282903" y="2159170"/>
            <a:ext cx="4488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51A1789-1B3E-E74E-9BA4-1E3E742C503C}"/>
              </a:ext>
            </a:extLst>
          </p:cNvPr>
          <p:cNvCxnSpPr>
            <a:cxnSpLocks/>
          </p:cNvCxnSpPr>
          <p:nvPr/>
        </p:nvCxnSpPr>
        <p:spPr>
          <a:xfrm>
            <a:off x="6349432" y="2159170"/>
            <a:ext cx="4488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BD60A38-42B5-0A41-AB62-E45B123ED9F2}"/>
              </a:ext>
            </a:extLst>
          </p:cNvPr>
          <p:cNvCxnSpPr>
            <a:cxnSpLocks/>
          </p:cNvCxnSpPr>
          <p:nvPr/>
        </p:nvCxnSpPr>
        <p:spPr>
          <a:xfrm>
            <a:off x="7383687" y="2159170"/>
            <a:ext cx="4488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D90E4E8-F4A1-D440-AD4B-AFFA6D54DE91}"/>
              </a:ext>
            </a:extLst>
          </p:cNvPr>
          <p:cNvCxnSpPr>
            <a:cxnSpLocks/>
          </p:cNvCxnSpPr>
          <p:nvPr/>
        </p:nvCxnSpPr>
        <p:spPr>
          <a:xfrm>
            <a:off x="8278088" y="2159170"/>
            <a:ext cx="4488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E82530B-C869-284D-B82A-3DF4CB3E0D97}"/>
              </a:ext>
            </a:extLst>
          </p:cNvPr>
          <p:cNvSpPr txBox="1"/>
          <p:nvPr/>
        </p:nvSpPr>
        <p:spPr>
          <a:xfrm>
            <a:off x="4247226" y="1605081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5DE4374-8CC4-FB43-9F70-373ECC9E8389}"/>
              </a:ext>
            </a:extLst>
          </p:cNvPr>
          <p:cNvSpPr txBox="1"/>
          <p:nvPr/>
        </p:nvSpPr>
        <p:spPr>
          <a:xfrm>
            <a:off x="5319428" y="1605081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02A473-994C-854F-AEE5-33BDD37176AF}"/>
              </a:ext>
            </a:extLst>
          </p:cNvPr>
          <p:cNvSpPr txBox="1"/>
          <p:nvPr/>
        </p:nvSpPr>
        <p:spPr>
          <a:xfrm>
            <a:off x="6353530" y="1605081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9A22FD-A4D0-1C44-9861-03EF75CCAE15}"/>
              </a:ext>
            </a:extLst>
          </p:cNvPr>
          <p:cNvSpPr txBox="1"/>
          <p:nvPr/>
        </p:nvSpPr>
        <p:spPr>
          <a:xfrm>
            <a:off x="7381282" y="1605081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BE7FA6-8EE7-5B4B-96E8-EA95635A29B3}"/>
              </a:ext>
            </a:extLst>
          </p:cNvPr>
          <p:cNvSpPr txBox="1"/>
          <p:nvPr/>
        </p:nvSpPr>
        <p:spPr>
          <a:xfrm>
            <a:off x="8321502" y="1605081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9FFFB8-E680-3D4F-806B-6F0F8BAF562E}"/>
              </a:ext>
            </a:extLst>
          </p:cNvPr>
          <p:cNvSpPr txBox="1"/>
          <p:nvPr/>
        </p:nvSpPr>
        <p:spPr>
          <a:xfrm>
            <a:off x="2792646" y="3331108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47 Cents </a:t>
            </a:r>
            <a:r>
              <a:rPr lang="en-US" sz="2000" dirty="0">
                <a:solidFill>
                  <a:schemeClr val="tx1"/>
                </a:solidFill>
              </a:rPr>
              <a:t>=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dirty="0"/>
              <a:t>1*20   +  2*10   +   1*5    +    0*2   +   2*1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678347F-C400-E54C-ADC6-126AE431047B}"/>
              </a:ext>
            </a:extLst>
          </p:cNvPr>
          <p:cNvSpPr txBox="1"/>
          <p:nvPr/>
        </p:nvSpPr>
        <p:spPr>
          <a:xfrm>
            <a:off x="2790471" y="1202523"/>
            <a:ext cx="6112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54 Cents </a:t>
            </a:r>
            <a:r>
              <a:rPr lang="en-US" sz="2000" dirty="0">
                <a:solidFill>
                  <a:schemeClr val="tx1"/>
                </a:solidFill>
              </a:rPr>
              <a:t>= 2</a:t>
            </a:r>
            <a:r>
              <a:rPr lang="en-US" sz="2000" dirty="0"/>
              <a:t>*20   +  1*10   +   0*5    </a:t>
            </a:r>
            <a:r>
              <a:rPr lang="en-US" sz="2000"/>
              <a:t>+    2*2   </a:t>
            </a:r>
            <a:r>
              <a:rPr lang="en-US" sz="2000" dirty="0"/>
              <a:t>+   0*1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199BD5A-B542-D24F-AB23-2CCB92410433}"/>
              </a:ext>
            </a:extLst>
          </p:cNvPr>
          <p:cNvGrpSpPr/>
          <p:nvPr/>
        </p:nvGrpSpPr>
        <p:grpSpPr>
          <a:xfrm>
            <a:off x="7016798" y="4907341"/>
            <a:ext cx="2093976" cy="253916"/>
            <a:chOff x="0" y="4881890"/>
            <a:chExt cx="2093976" cy="25391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49C2DF5-8809-5446-85AB-A80C65F8732D}"/>
                </a:ext>
              </a:extLst>
            </p:cNvPr>
            <p:cNvSpPr txBox="1"/>
            <p:nvPr/>
          </p:nvSpPr>
          <p:spPr>
            <a:xfrm>
              <a:off x="0" y="4881890"/>
              <a:ext cx="183415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4"/>
                  </a:solidFill>
                </a:rPr>
                <a:t>Image from: </a:t>
              </a:r>
              <a:r>
                <a:rPr lang="en-US" sz="1050" dirty="0">
                  <a:solidFill>
                    <a:schemeClr val="accent4"/>
                  </a:solidFill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accent4"/>
                </a:solidFill>
              </a:endParaRP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7BFFAA68-337D-3E41-8F41-CA7DDF67B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6853158"/>
      </p:ext>
    </p:extLst>
  </p:cSld>
  <p:clrMapOvr>
    <a:masterClrMapping/>
  </p:clrMapOvr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4" id="{6475C7BA-193F-8D40-9BC7-4EE18987D725}" vid="{AD7D93E2-41FE-5346-B4E7-4DF8374CE74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Imogen template</Template>
  <TotalTime>1870</TotalTime>
  <Words>3011</Words>
  <Application>Microsoft Macintosh PowerPoint</Application>
  <PresentationFormat>On-screen Show (16:9)</PresentationFormat>
  <Paragraphs>581</Paragraphs>
  <Slides>24</Slides>
  <Notes>24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Courier</vt:lpstr>
      <vt:lpstr>Helvetica Neue</vt:lpstr>
      <vt:lpstr>Muli</vt:lpstr>
      <vt:lpstr>Nixie One</vt:lpstr>
      <vt:lpstr>Segoe Print</vt:lpstr>
      <vt:lpstr>Imogen template</vt:lpstr>
      <vt:lpstr>DA1 - Unsigned Binary   Numbers</vt:lpstr>
      <vt:lpstr>Data Abstractions</vt:lpstr>
      <vt:lpstr>Some Helpful Terminology</vt:lpstr>
      <vt:lpstr>Some Helpful Terminology</vt:lpstr>
      <vt:lpstr>It’s All Just 1’s and 0’s</vt:lpstr>
      <vt:lpstr>It’s All Just 1’s and 0’s</vt:lpstr>
      <vt:lpstr>It’s Really is All Just 1’s and 0’s</vt:lpstr>
      <vt:lpstr>Making Change</vt:lpstr>
      <vt:lpstr>Making Change</vt:lpstr>
      <vt:lpstr>Representing Numbers</vt:lpstr>
      <vt:lpstr>Representing Numbers</vt:lpstr>
      <vt:lpstr>Unsigned (non-negative) Numbers</vt:lpstr>
      <vt:lpstr>Unsigned (non-negative) Numbers</vt:lpstr>
      <vt:lpstr>Unsigned Binary to Decimal</vt:lpstr>
      <vt:lpstr>Unsigned Binary to Decimal</vt:lpstr>
      <vt:lpstr>Decimal to Unsigned Binary</vt:lpstr>
      <vt:lpstr>Decimal to Unsigned Binary</vt:lpstr>
      <vt:lpstr>Decimal to Unsigned Binary</vt:lpstr>
      <vt:lpstr>Decimal to Unsigned Binary</vt:lpstr>
      <vt:lpstr>Unsigned Binary Addition</vt:lpstr>
      <vt:lpstr>Binary Addition</vt:lpstr>
      <vt:lpstr>Acknowledgments</vt:lpstr>
      <vt:lpstr>Example: Unsigned Binary to Decimal</vt:lpstr>
      <vt:lpstr>Binary Addition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05 - Non-Negative Binary   Numbers</dc:title>
  <dc:creator>Braught, Grant</dc:creator>
  <cp:lastModifiedBy>Braught, Grant</cp:lastModifiedBy>
  <cp:revision>135</cp:revision>
  <dcterms:created xsi:type="dcterms:W3CDTF">2020-08-24T12:09:50Z</dcterms:created>
  <dcterms:modified xsi:type="dcterms:W3CDTF">2023-02-01T16:06:29Z</dcterms:modified>
</cp:coreProperties>
</file>